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7"/>
  </p:notesMasterIdLst>
  <p:sldIdLst>
    <p:sldId id="256" r:id="rId2"/>
    <p:sldId id="280" r:id="rId3"/>
    <p:sldId id="275" r:id="rId4"/>
    <p:sldId id="281" r:id="rId5"/>
    <p:sldId id="278" r:id="rId6"/>
    <p:sldId id="282" r:id="rId7"/>
    <p:sldId id="276" r:id="rId8"/>
    <p:sldId id="277" r:id="rId9"/>
    <p:sldId id="259" r:id="rId10"/>
    <p:sldId id="260" r:id="rId11"/>
    <p:sldId id="265" r:id="rId12"/>
    <p:sldId id="267" r:id="rId13"/>
    <p:sldId id="266" r:id="rId14"/>
    <p:sldId id="268" r:id="rId15"/>
    <p:sldId id="269" r:id="rId16"/>
    <p:sldId id="270" r:id="rId17"/>
    <p:sldId id="271" r:id="rId18"/>
    <p:sldId id="257" r:id="rId19"/>
    <p:sldId id="258" r:id="rId20"/>
    <p:sldId id="264" r:id="rId21"/>
    <p:sldId id="273" r:id="rId22"/>
    <p:sldId id="263" r:id="rId23"/>
    <p:sldId id="272" r:id="rId24"/>
    <p:sldId id="279"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1" autoAdjust="0"/>
    <p:restoredTop sz="94660"/>
  </p:normalViewPr>
  <p:slideViewPr>
    <p:cSldViewPr snapToGrid="0">
      <p:cViewPr varScale="1">
        <p:scale>
          <a:sx n="76" d="100"/>
          <a:sy n="76" d="100"/>
        </p:scale>
        <p:origin x="88"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CCA31-7BB9-4D2D-9659-A00FB81D0C8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919AD0C5-21F8-4578-A6A2-A6259790643C}">
      <dgm:prSet/>
      <dgm:spPr/>
      <dgm:t>
        <a:bodyPr/>
        <a:lstStyle/>
        <a:p>
          <a:pPr rtl="0"/>
          <a:r>
            <a:rPr lang="en-US" dirty="0" smtClean="0"/>
            <a:t>Case Info</a:t>
          </a:r>
          <a:endParaRPr lang="en-US" dirty="0"/>
        </a:p>
      </dgm:t>
    </dgm:pt>
    <dgm:pt modelId="{74DF46E7-FF33-4F5C-BBC0-22ABC565CAC5}" type="parTrans" cxnId="{B8D9489D-5F1D-4A0C-B08B-5C76647152A9}">
      <dgm:prSet/>
      <dgm:spPr/>
      <dgm:t>
        <a:bodyPr/>
        <a:lstStyle/>
        <a:p>
          <a:endParaRPr lang="en-US"/>
        </a:p>
      </dgm:t>
    </dgm:pt>
    <dgm:pt modelId="{92EF9E45-96EF-4F6A-AB2B-CD186793B49D}" type="sibTrans" cxnId="{B8D9489D-5F1D-4A0C-B08B-5C76647152A9}">
      <dgm:prSet/>
      <dgm:spPr/>
      <dgm:t>
        <a:bodyPr/>
        <a:lstStyle/>
        <a:p>
          <a:endParaRPr lang="en-US"/>
        </a:p>
      </dgm:t>
    </dgm:pt>
    <dgm:pt modelId="{E64A8A97-4611-44F5-9465-B523D563B43E}">
      <dgm:prSet/>
      <dgm:spPr/>
      <dgm:t>
        <a:bodyPr/>
        <a:lstStyle/>
        <a:p>
          <a:pPr rtl="0"/>
          <a:r>
            <a:rPr lang="en-US" dirty="0" smtClean="0"/>
            <a:t>Court cause number</a:t>
          </a:r>
          <a:endParaRPr lang="en-US" dirty="0"/>
        </a:p>
      </dgm:t>
    </dgm:pt>
    <dgm:pt modelId="{CAFD0B4D-DE6B-4769-A9EA-641A53A8E5B0}" type="parTrans" cxnId="{66E40E1C-B656-4FE0-A1A3-381E6532E62A}">
      <dgm:prSet/>
      <dgm:spPr/>
      <dgm:t>
        <a:bodyPr/>
        <a:lstStyle/>
        <a:p>
          <a:endParaRPr lang="en-US"/>
        </a:p>
      </dgm:t>
    </dgm:pt>
    <dgm:pt modelId="{4D2FE00C-7393-4036-8BFE-93D7113154B5}" type="sibTrans" cxnId="{66E40E1C-B656-4FE0-A1A3-381E6532E62A}">
      <dgm:prSet/>
      <dgm:spPr/>
      <dgm:t>
        <a:bodyPr/>
        <a:lstStyle/>
        <a:p>
          <a:endParaRPr lang="en-US"/>
        </a:p>
      </dgm:t>
    </dgm:pt>
    <dgm:pt modelId="{FAB53B71-3D81-4FF3-97CF-8B9643A8BFCE}">
      <dgm:prSet/>
      <dgm:spPr/>
      <dgm:t>
        <a:bodyPr/>
        <a:lstStyle/>
        <a:p>
          <a:pPr rtl="0"/>
          <a:r>
            <a:rPr lang="en-US" dirty="0" smtClean="0"/>
            <a:t>Filing information</a:t>
          </a:r>
          <a:endParaRPr lang="en-US" dirty="0"/>
        </a:p>
      </dgm:t>
    </dgm:pt>
    <dgm:pt modelId="{0E80D0C3-3218-448D-AD8B-3AE4492949AF}" type="parTrans" cxnId="{4C682875-F3FC-4219-97D1-01E720DBADD2}">
      <dgm:prSet/>
      <dgm:spPr/>
      <dgm:t>
        <a:bodyPr/>
        <a:lstStyle/>
        <a:p>
          <a:endParaRPr lang="en-US"/>
        </a:p>
      </dgm:t>
    </dgm:pt>
    <dgm:pt modelId="{627C65BF-E860-4ED0-9F0F-197993F65ABE}" type="sibTrans" cxnId="{4C682875-F3FC-4219-97D1-01E720DBADD2}">
      <dgm:prSet/>
      <dgm:spPr/>
      <dgm:t>
        <a:bodyPr/>
        <a:lstStyle/>
        <a:p>
          <a:endParaRPr lang="en-US"/>
        </a:p>
      </dgm:t>
    </dgm:pt>
    <dgm:pt modelId="{6B224148-8B0A-4319-B3CB-E60390DA5D91}">
      <dgm:prSet/>
      <dgm:spPr/>
      <dgm:t>
        <a:bodyPr/>
        <a:lstStyle/>
        <a:p>
          <a:pPr rtl="0"/>
          <a:r>
            <a:rPr lang="en-US" dirty="0" smtClean="0"/>
            <a:t>Case caption</a:t>
          </a:r>
          <a:endParaRPr lang="en-US" dirty="0"/>
        </a:p>
      </dgm:t>
    </dgm:pt>
    <dgm:pt modelId="{960ADFEE-D110-403D-8627-008C898AE09F}" type="parTrans" cxnId="{1CB7D177-6267-491E-A187-45594E745D02}">
      <dgm:prSet/>
      <dgm:spPr/>
      <dgm:t>
        <a:bodyPr/>
        <a:lstStyle/>
        <a:p>
          <a:endParaRPr lang="en-US"/>
        </a:p>
      </dgm:t>
    </dgm:pt>
    <dgm:pt modelId="{07EB5929-20F2-46FC-8621-60B7C2303F70}" type="sibTrans" cxnId="{1CB7D177-6267-491E-A187-45594E745D02}">
      <dgm:prSet/>
      <dgm:spPr/>
      <dgm:t>
        <a:bodyPr/>
        <a:lstStyle/>
        <a:p>
          <a:endParaRPr lang="en-US"/>
        </a:p>
      </dgm:t>
    </dgm:pt>
    <dgm:pt modelId="{787319D9-B17A-4B0B-AB94-50FDFA32DE04}">
      <dgm:prSet/>
      <dgm:spPr/>
      <dgm:t>
        <a:bodyPr/>
        <a:lstStyle/>
        <a:p>
          <a:pPr rtl="0"/>
          <a:r>
            <a:rPr lang="en-US" dirty="0" smtClean="0"/>
            <a:t>Job Info</a:t>
          </a:r>
          <a:endParaRPr lang="en-US" dirty="0"/>
        </a:p>
      </dgm:t>
    </dgm:pt>
    <dgm:pt modelId="{8724C4AE-9E91-4685-88FD-CA57A20CB1A9}" type="parTrans" cxnId="{9A9BCD2B-D4BE-46A0-8B70-B99B6C5FEAFD}">
      <dgm:prSet/>
      <dgm:spPr/>
      <dgm:t>
        <a:bodyPr/>
        <a:lstStyle/>
        <a:p>
          <a:endParaRPr lang="en-US"/>
        </a:p>
      </dgm:t>
    </dgm:pt>
    <dgm:pt modelId="{2957491B-9FC6-4673-896E-0E7FC7A519D3}" type="sibTrans" cxnId="{9A9BCD2B-D4BE-46A0-8B70-B99B6C5FEAFD}">
      <dgm:prSet/>
      <dgm:spPr/>
      <dgm:t>
        <a:bodyPr/>
        <a:lstStyle/>
        <a:p>
          <a:endParaRPr lang="en-US"/>
        </a:p>
      </dgm:t>
    </dgm:pt>
    <dgm:pt modelId="{B354D07D-AB88-4617-9127-46A0F8F56373}">
      <dgm:prSet/>
      <dgm:spPr/>
      <dgm:t>
        <a:bodyPr/>
        <a:lstStyle/>
        <a:p>
          <a:pPr rtl="0"/>
          <a:r>
            <a:rPr lang="en-US" dirty="0" smtClean="0"/>
            <a:t>Attorney and Staff on case</a:t>
          </a:r>
          <a:endParaRPr lang="en-US" dirty="0"/>
        </a:p>
      </dgm:t>
    </dgm:pt>
    <dgm:pt modelId="{36CC7BB1-7B1F-4D66-B0DB-7E0F646C887B}" type="parTrans" cxnId="{3D9679CF-F45F-4246-B101-563DD98390AF}">
      <dgm:prSet/>
      <dgm:spPr/>
      <dgm:t>
        <a:bodyPr/>
        <a:lstStyle/>
        <a:p>
          <a:endParaRPr lang="en-US"/>
        </a:p>
      </dgm:t>
    </dgm:pt>
    <dgm:pt modelId="{4A65B62B-593E-4E32-81DB-EEDED593CAA1}" type="sibTrans" cxnId="{3D9679CF-F45F-4246-B101-563DD98390AF}">
      <dgm:prSet/>
      <dgm:spPr/>
      <dgm:t>
        <a:bodyPr/>
        <a:lstStyle/>
        <a:p>
          <a:endParaRPr lang="en-US"/>
        </a:p>
      </dgm:t>
    </dgm:pt>
    <dgm:pt modelId="{4AEB21E5-1CEA-4269-87D5-B4A03DBC8BB2}">
      <dgm:prSet/>
      <dgm:spPr/>
      <dgm:t>
        <a:bodyPr/>
        <a:lstStyle/>
        <a:p>
          <a:pPr rtl="0"/>
          <a:r>
            <a:rPr lang="en-US" dirty="0" smtClean="0">
              <a:solidFill>
                <a:schemeClr val="tx1"/>
              </a:solidFill>
            </a:rPr>
            <a:t>Case Reference Number</a:t>
          </a:r>
          <a:endParaRPr lang="en-US" dirty="0">
            <a:solidFill>
              <a:schemeClr val="tx1"/>
            </a:solidFill>
          </a:endParaRPr>
        </a:p>
      </dgm:t>
    </dgm:pt>
    <dgm:pt modelId="{2F1E51DF-2606-4D61-872B-5F573F022E5E}" type="parTrans" cxnId="{F8AB5B2A-7F08-4694-B501-5DAB2A421598}">
      <dgm:prSet/>
      <dgm:spPr/>
      <dgm:t>
        <a:bodyPr/>
        <a:lstStyle/>
        <a:p>
          <a:endParaRPr lang="en-US"/>
        </a:p>
      </dgm:t>
    </dgm:pt>
    <dgm:pt modelId="{633FC857-2E6E-418B-AE32-654FF636099D}" type="sibTrans" cxnId="{F8AB5B2A-7F08-4694-B501-5DAB2A421598}">
      <dgm:prSet/>
      <dgm:spPr/>
      <dgm:t>
        <a:bodyPr/>
        <a:lstStyle/>
        <a:p>
          <a:endParaRPr lang="en-US"/>
        </a:p>
      </dgm:t>
    </dgm:pt>
    <dgm:pt modelId="{13B76BBC-7EBD-4C13-B159-CAECB387BD0D}">
      <dgm:prSet/>
      <dgm:spPr/>
      <dgm:t>
        <a:bodyPr/>
        <a:lstStyle/>
        <a:p>
          <a:pPr rtl="0"/>
          <a:r>
            <a:rPr lang="en-US" dirty="0" smtClean="0"/>
            <a:t>Active Address</a:t>
          </a:r>
          <a:endParaRPr lang="en-US" dirty="0"/>
        </a:p>
      </dgm:t>
    </dgm:pt>
    <dgm:pt modelId="{8E1D5C04-A1A4-4ABC-BD9F-DB66DB888AE5}" type="parTrans" cxnId="{AF40D8D8-8537-4650-B355-FDE1D28E9488}">
      <dgm:prSet/>
      <dgm:spPr/>
      <dgm:t>
        <a:bodyPr/>
        <a:lstStyle/>
        <a:p>
          <a:endParaRPr lang="en-US"/>
        </a:p>
      </dgm:t>
    </dgm:pt>
    <dgm:pt modelId="{4686E55A-6AFB-4C28-A172-D7D8AFED908E}" type="sibTrans" cxnId="{AF40D8D8-8537-4650-B355-FDE1D28E9488}">
      <dgm:prSet/>
      <dgm:spPr/>
      <dgm:t>
        <a:bodyPr/>
        <a:lstStyle/>
        <a:p>
          <a:endParaRPr lang="en-US"/>
        </a:p>
      </dgm:t>
    </dgm:pt>
    <dgm:pt modelId="{A7E92D79-345D-46C4-9A59-AE2B93547E8C}">
      <dgm:prSet/>
      <dgm:spPr/>
      <dgm:t>
        <a:bodyPr/>
        <a:lstStyle/>
        <a:p>
          <a:pPr rtl="0"/>
          <a:r>
            <a:rPr lang="en-US" dirty="0" smtClean="0"/>
            <a:t>Job type</a:t>
          </a:r>
          <a:endParaRPr lang="en-US" dirty="0"/>
        </a:p>
      </dgm:t>
    </dgm:pt>
    <dgm:pt modelId="{357E1D4E-06A7-44FD-94D2-18D8DC97A87C}" type="parTrans" cxnId="{4E26EE3F-A989-4AF0-96C2-54D96442D110}">
      <dgm:prSet/>
      <dgm:spPr/>
      <dgm:t>
        <a:bodyPr/>
        <a:lstStyle/>
        <a:p>
          <a:endParaRPr lang="en-US"/>
        </a:p>
      </dgm:t>
    </dgm:pt>
    <dgm:pt modelId="{DE06E9F0-173E-4426-B33E-00E91BACC1DF}" type="sibTrans" cxnId="{4E26EE3F-A989-4AF0-96C2-54D96442D110}">
      <dgm:prSet/>
      <dgm:spPr/>
      <dgm:t>
        <a:bodyPr/>
        <a:lstStyle/>
        <a:p>
          <a:endParaRPr lang="en-US"/>
        </a:p>
      </dgm:t>
    </dgm:pt>
    <dgm:pt modelId="{FF18B3EC-93E8-4938-ACCD-DB010100F653}">
      <dgm:prSet/>
      <dgm:spPr/>
      <dgm:t>
        <a:bodyPr/>
        <a:lstStyle/>
        <a:p>
          <a:pPr rtl="0"/>
          <a:r>
            <a:rPr lang="en-US" dirty="0" smtClean="0"/>
            <a:t>Documents</a:t>
          </a:r>
          <a:endParaRPr lang="en-US" dirty="0"/>
        </a:p>
      </dgm:t>
    </dgm:pt>
    <dgm:pt modelId="{BA33F33E-91E6-4912-AAD0-C5607A48FDA0}" type="parTrans" cxnId="{022939CA-ADF3-4860-BE7A-7F8E91CB13CA}">
      <dgm:prSet/>
      <dgm:spPr/>
      <dgm:t>
        <a:bodyPr/>
        <a:lstStyle/>
        <a:p>
          <a:endParaRPr lang="en-US"/>
        </a:p>
      </dgm:t>
    </dgm:pt>
    <dgm:pt modelId="{B786D607-E8C1-4D3A-80FE-DF29D7A9B9A1}" type="sibTrans" cxnId="{022939CA-ADF3-4860-BE7A-7F8E91CB13CA}">
      <dgm:prSet/>
      <dgm:spPr/>
      <dgm:t>
        <a:bodyPr/>
        <a:lstStyle/>
        <a:p>
          <a:endParaRPr lang="en-US"/>
        </a:p>
      </dgm:t>
    </dgm:pt>
    <dgm:pt modelId="{99B2044E-7299-4E06-B9E8-02C523CB7D6E}">
      <dgm:prSet/>
      <dgm:spPr/>
      <dgm:t>
        <a:bodyPr/>
        <a:lstStyle/>
        <a:p>
          <a:pPr rtl="0"/>
          <a:r>
            <a:rPr lang="en-US" dirty="0" smtClean="0"/>
            <a:t>Court date</a:t>
          </a:r>
          <a:endParaRPr lang="en-US" dirty="0"/>
        </a:p>
      </dgm:t>
    </dgm:pt>
    <dgm:pt modelId="{E1EF3E21-A241-46BB-BEC2-B608A3806FB2}" type="parTrans" cxnId="{E0FC101D-6B0D-4C07-A1BA-47E803DEEFB7}">
      <dgm:prSet/>
      <dgm:spPr/>
      <dgm:t>
        <a:bodyPr/>
        <a:lstStyle/>
        <a:p>
          <a:endParaRPr lang="en-US"/>
        </a:p>
      </dgm:t>
    </dgm:pt>
    <dgm:pt modelId="{414E1B08-BC79-428E-A334-1D9882C9E1EF}" type="sibTrans" cxnId="{E0FC101D-6B0D-4C07-A1BA-47E803DEEFB7}">
      <dgm:prSet/>
      <dgm:spPr/>
      <dgm:t>
        <a:bodyPr/>
        <a:lstStyle/>
        <a:p>
          <a:endParaRPr lang="en-US"/>
        </a:p>
      </dgm:t>
    </dgm:pt>
    <dgm:pt modelId="{EC89AAFB-1A57-49FB-AA64-1FCEA15A45F3}">
      <dgm:prSet/>
      <dgm:spPr/>
      <dgm:t>
        <a:bodyPr/>
        <a:lstStyle/>
        <a:p>
          <a:pPr rtl="0"/>
          <a:r>
            <a:rPr lang="en-US" dirty="0" smtClean="0"/>
            <a:t>Server</a:t>
          </a:r>
          <a:endParaRPr lang="en-US" dirty="0"/>
        </a:p>
      </dgm:t>
    </dgm:pt>
    <dgm:pt modelId="{A95333F0-939C-4103-8EE3-26D3DFC997CD}" type="parTrans" cxnId="{C681E4D3-BEDA-4861-B0BF-B684A94CB039}">
      <dgm:prSet/>
      <dgm:spPr/>
      <dgm:t>
        <a:bodyPr/>
        <a:lstStyle/>
        <a:p>
          <a:endParaRPr lang="en-US"/>
        </a:p>
      </dgm:t>
    </dgm:pt>
    <dgm:pt modelId="{C6C9BB5C-EB18-4290-B452-389762DC41EB}" type="sibTrans" cxnId="{C681E4D3-BEDA-4861-B0BF-B684A94CB039}">
      <dgm:prSet/>
      <dgm:spPr/>
      <dgm:t>
        <a:bodyPr/>
        <a:lstStyle/>
        <a:p>
          <a:endParaRPr lang="en-US"/>
        </a:p>
      </dgm:t>
    </dgm:pt>
    <dgm:pt modelId="{A9C5373E-21BD-4937-92BB-DBF6C1FC8707}">
      <dgm:prSet/>
      <dgm:spPr/>
      <dgm:t>
        <a:bodyPr/>
        <a:lstStyle/>
        <a:p>
          <a:pPr rtl="0"/>
          <a:r>
            <a:rPr lang="en-US" dirty="0" smtClean="0"/>
            <a:t>Service details</a:t>
          </a:r>
          <a:endParaRPr lang="en-US" dirty="0"/>
        </a:p>
      </dgm:t>
    </dgm:pt>
    <dgm:pt modelId="{3E796979-9D17-4C13-A392-3111A7C01832}" type="parTrans" cxnId="{0DB95C23-DA07-4638-AFE9-0DF318F4C0F7}">
      <dgm:prSet/>
      <dgm:spPr/>
      <dgm:t>
        <a:bodyPr/>
        <a:lstStyle/>
        <a:p>
          <a:endParaRPr lang="en-US"/>
        </a:p>
      </dgm:t>
    </dgm:pt>
    <dgm:pt modelId="{E1AFB8BD-14DA-4055-ADC7-3E20B498348F}" type="sibTrans" cxnId="{0DB95C23-DA07-4638-AFE9-0DF318F4C0F7}">
      <dgm:prSet/>
      <dgm:spPr/>
      <dgm:t>
        <a:bodyPr/>
        <a:lstStyle/>
        <a:p>
          <a:endParaRPr lang="en-US"/>
        </a:p>
      </dgm:t>
    </dgm:pt>
    <dgm:pt modelId="{342049E2-0A51-41A5-AEF6-6011843088FF}">
      <dgm:prSet/>
      <dgm:spPr/>
      <dgm:t>
        <a:bodyPr/>
        <a:lstStyle/>
        <a:p>
          <a:pPr rtl="0"/>
          <a:r>
            <a:rPr lang="en-US" dirty="0" smtClean="0"/>
            <a:t>Quick Links to:</a:t>
          </a:r>
          <a:endParaRPr lang="en-US" dirty="0"/>
        </a:p>
      </dgm:t>
    </dgm:pt>
    <dgm:pt modelId="{F6755C8E-1B44-419F-870B-A94F52F743D1}" type="parTrans" cxnId="{7263AD6D-B161-469B-B5F4-EEB3403FFC15}">
      <dgm:prSet/>
      <dgm:spPr/>
      <dgm:t>
        <a:bodyPr/>
        <a:lstStyle/>
        <a:p>
          <a:endParaRPr lang="en-US"/>
        </a:p>
      </dgm:t>
    </dgm:pt>
    <dgm:pt modelId="{E5937F00-1DE1-4C73-A24E-4DBEB05CD24A}" type="sibTrans" cxnId="{7263AD6D-B161-469B-B5F4-EEB3403FFC15}">
      <dgm:prSet/>
      <dgm:spPr/>
      <dgm:t>
        <a:bodyPr/>
        <a:lstStyle/>
        <a:p>
          <a:endParaRPr lang="en-US"/>
        </a:p>
      </dgm:t>
    </dgm:pt>
    <dgm:pt modelId="{5D5EBFA0-0409-4314-9892-674318E8546C}">
      <dgm:prSet/>
      <dgm:spPr/>
      <dgm:t>
        <a:bodyPr/>
        <a:lstStyle/>
        <a:p>
          <a:pPr rtl="0"/>
          <a:r>
            <a:rPr lang="en-US" dirty="0" smtClean="0"/>
            <a:t>Insert status note</a:t>
          </a:r>
          <a:endParaRPr lang="en-US" dirty="0"/>
        </a:p>
      </dgm:t>
    </dgm:pt>
    <dgm:pt modelId="{809649F2-B8BD-4FCC-8DFC-A6FA367FE04D}" type="parTrans" cxnId="{50DFC726-7725-4F2A-A9F6-E24A5AE8F3CC}">
      <dgm:prSet/>
      <dgm:spPr/>
      <dgm:t>
        <a:bodyPr/>
        <a:lstStyle/>
        <a:p>
          <a:endParaRPr lang="en-US"/>
        </a:p>
      </dgm:t>
    </dgm:pt>
    <dgm:pt modelId="{89F412F5-838A-43E4-802E-85B212C6EED6}" type="sibTrans" cxnId="{50DFC726-7725-4F2A-A9F6-E24A5AE8F3CC}">
      <dgm:prSet/>
      <dgm:spPr/>
      <dgm:t>
        <a:bodyPr/>
        <a:lstStyle/>
        <a:p>
          <a:endParaRPr lang="en-US"/>
        </a:p>
      </dgm:t>
    </dgm:pt>
    <dgm:pt modelId="{480B0A26-C189-41A7-A2A4-5588FB60CB47}">
      <dgm:prSet/>
      <dgm:spPr/>
      <dgm:t>
        <a:bodyPr/>
        <a:lstStyle/>
        <a:p>
          <a:pPr rtl="0"/>
          <a:r>
            <a:rPr lang="en-US" dirty="0" smtClean="0"/>
            <a:t>View Workorder</a:t>
          </a:r>
          <a:endParaRPr lang="en-US" dirty="0"/>
        </a:p>
      </dgm:t>
    </dgm:pt>
    <dgm:pt modelId="{4F2AD661-DE3B-49C3-A0E7-6B0F0E5D0538}" type="parTrans" cxnId="{15ACE5B6-7B88-4F69-956F-5234424F0580}">
      <dgm:prSet/>
      <dgm:spPr/>
      <dgm:t>
        <a:bodyPr/>
        <a:lstStyle/>
        <a:p>
          <a:endParaRPr lang="en-US"/>
        </a:p>
      </dgm:t>
    </dgm:pt>
    <dgm:pt modelId="{59F3FCEF-4353-49DE-AFFA-A0C1AFF8563B}" type="sibTrans" cxnId="{15ACE5B6-7B88-4F69-956F-5234424F0580}">
      <dgm:prSet/>
      <dgm:spPr/>
      <dgm:t>
        <a:bodyPr/>
        <a:lstStyle/>
        <a:p>
          <a:endParaRPr lang="en-US"/>
        </a:p>
      </dgm:t>
    </dgm:pt>
    <dgm:pt modelId="{7FDA230B-A0FC-40FB-B8D2-FF2A67E31C17}">
      <dgm:prSet/>
      <dgm:spPr/>
      <dgm:t>
        <a:bodyPr/>
        <a:lstStyle/>
        <a:p>
          <a:pPr rtl="0"/>
          <a:r>
            <a:rPr lang="en-US" dirty="0" smtClean="0"/>
            <a:t>Print affidavit</a:t>
          </a:r>
          <a:endParaRPr lang="en-US" dirty="0"/>
        </a:p>
      </dgm:t>
    </dgm:pt>
    <dgm:pt modelId="{B3DB555B-64BB-48AF-B8CC-2F2E74283057}" type="parTrans" cxnId="{7B8FD325-29C2-4A2D-93A7-A7FF6FE023E9}">
      <dgm:prSet/>
      <dgm:spPr/>
      <dgm:t>
        <a:bodyPr/>
        <a:lstStyle/>
        <a:p>
          <a:endParaRPr lang="en-US"/>
        </a:p>
      </dgm:t>
    </dgm:pt>
    <dgm:pt modelId="{8AAC02C5-25B5-4364-AE2F-D150301A7D60}" type="sibTrans" cxnId="{7B8FD325-29C2-4A2D-93A7-A7FF6FE023E9}">
      <dgm:prSet/>
      <dgm:spPr/>
      <dgm:t>
        <a:bodyPr/>
        <a:lstStyle/>
        <a:p>
          <a:endParaRPr lang="en-US"/>
        </a:p>
      </dgm:t>
    </dgm:pt>
    <dgm:pt modelId="{74B28DC2-A3B8-4B71-BE94-67515CB00B2F}">
      <dgm:prSet/>
      <dgm:spPr/>
      <dgm:t>
        <a:bodyPr/>
        <a:lstStyle/>
        <a:p>
          <a:pPr rtl="0"/>
          <a:r>
            <a:rPr lang="en-US" dirty="0" smtClean="0"/>
            <a:t>Job scoring</a:t>
          </a:r>
          <a:endParaRPr lang="en-US" dirty="0"/>
        </a:p>
      </dgm:t>
    </dgm:pt>
    <dgm:pt modelId="{20F16E31-AD18-4F97-BF2E-E8FC940B2AC3}" type="parTrans" cxnId="{040C9E4D-8CB6-43E6-BEEF-35EFA4B92FD4}">
      <dgm:prSet/>
      <dgm:spPr/>
      <dgm:t>
        <a:bodyPr/>
        <a:lstStyle/>
        <a:p>
          <a:endParaRPr lang="en-US"/>
        </a:p>
      </dgm:t>
    </dgm:pt>
    <dgm:pt modelId="{B752EED7-0E9A-40B3-97D7-79078C9E1D59}" type="sibTrans" cxnId="{040C9E4D-8CB6-43E6-BEEF-35EFA4B92FD4}">
      <dgm:prSet/>
      <dgm:spPr/>
      <dgm:t>
        <a:bodyPr/>
        <a:lstStyle/>
        <a:p>
          <a:endParaRPr lang="en-US"/>
        </a:p>
      </dgm:t>
    </dgm:pt>
    <dgm:pt modelId="{C7C447E5-6C81-4486-B45C-8D9A430DE01D}">
      <dgm:prSet/>
      <dgm:spPr/>
      <dgm:t>
        <a:bodyPr/>
        <a:lstStyle/>
        <a:p>
          <a:pPr rtl="0"/>
          <a:r>
            <a:rPr lang="en-US" dirty="0" smtClean="0"/>
            <a:t>Forms</a:t>
          </a:r>
          <a:endParaRPr lang="en-US" dirty="0"/>
        </a:p>
      </dgm:t>
    </dgm:pt>
    <dgm:pt modelId="{0D501E1B-0704-4A2B-9BDD-929275AD59B8}" type="parTrans" cxnId="{10522018-E6AB-4E52-B0C8-4FDF9A71D8D8}">
      <dgm:prSet/>
      <dgm:spPr/>
      <dgm:t>
        <a:bodyPr/>
        <a:lstStyle/>
        <a:p>
          <a:endParaRPr lang="en-US"/>
        </a:p>
      </dgm:t>
    </dgm:pt>
    <dgm:pt modelId="{8A761E46-1E3B-42BA-B98C-2C1B572161F7}" type="sibTrans" cxnId="{10522018-E6AB-4E52-B0C8-4FDF9A71D8D8}">
      <dgm:prSet/>
      <dgm:spPr/>
      <dgm:t>
        <a:bodyPr/>
        <a:lstStyle/>
        <a:p>
          <a:endParaRPr lang="en-US"/>
        </a:p>
      </dgm:t>
    </dgm:pt>
    <dgm:pt modelId="{A7DA31E0-7E88-4B22-9730-765B98B4C6E7}">
      <dgm:prSet/>
      <dgm:spPr/>
      <dgm:t>
        <a:bodyPr/>
        <a:lstStyle/>
        <a:p>
          <a:pPr rtl="0"/>
          <a:r>
            <a:rPr lang="en-US" dirty="0" smtClean="0"/>
            <a:t>Name of </a:t>
          </a:r>
          <a:r>
            <a:rPr lang="en-US" dirty="0" err="1" smtClean="0"/>
            <a:t>servee</a:t>
          </a:r>
          <a:endParaRPr lang="en-US" dirty="0"/>
        </a:p>
      </dgm:t>
    </dgm:pt>
    <dgm:pt modelId="{D4E92425-9F89-4D30-B325-D6C32D21CAD3}" type="parTrans" cxnId="{09594496-3812-497D-887E-CC9F1D6627EC}">
      <dgm:prSet/>
      <dgm:spPr/>
      <dgm:t>
        <a:bodyPr/>
        <a:lstStyle/>
        <a:p>
          <a:endParaRPr lang="en-US"/>
        </a:p>
      </dgm:t>
    </dgm:pt>
    <dgm:pt modelId="{713EAA09-F037-44A9-8386-71F3C7AD185D}" type="sibTrans" cxnId="{09594496-3812-497D-887E-CC9F1D6627EC}">
      <dgm:prSet/>
      <dgm:spPr/>
      <dgm:t>
        <a:bodyPr/>
        <a:lstStyle/>
        <a:p>
          <a:endParaRPr lang="en-US"/>
        </a:p>
      </dgm:t>
    </dgm:pt>
    <dgm:pt modelId="{84AF4BE9-39CF-44C8-9191-7A4A72C2B6F8}" type="pres">
      <dgm:prSet presAssocID="{972CCA31-7BB9-4D2D-9659-A00FB81D0C8A}" presName="linear" presStyleCnt="0">
        <dgm:presLayoutVars>
          <dgm:animLvl val="lvl"/>
          <dgm:resizeHandles val="exact"/>
        </dgm:presLayoutVars>
      </dgm:prSet>
      <dgm:spPr/>
      <dgm:t>
        <a:bodyPr/>
        <a:lstStyle/>
        <a:p>
          <a:endParaRPr lang="en-US"/>
        </a:p>
      </dgm:t>
    </dgm:pt>
    <dgm:pt modelId="{986975AF-9932-415B-BBD5-33663E17ADA8}" type="pres">
      <dgm:prSet presAssocID="{919AD0C5-21F8-4578-A6A2-A6259790643C}" presName="parentText" presStyleLbl="node1" presStyleIdx="0" presStyleCnt="2">
        <dgm:presLayoutVars>
          <dgm:chMax val="0"/>
          <dgm:bulletEnabled val="1"/>
        </dgm:presLayoutVars>
      </dgm:prSet>
      <dgm:spPr/>
      <dgm:t>
        <a:bodyPr/>
        <a:lstStyle/>
        <a:p>
          <a:endParaRPr lang="en-US"/>
        </a:p>
      </dgm:t>
    </dgm:pt>
    <dgm:pt modelId="{A83D2BF3-DD2C-4C9C-926D-375B1E64E734}" type="pres">
      <dgm:prSet presAssocID="{919AD0C5-21F8-4578-A6A2-A6259790643C}" presName="childText" presStyleLbl="revTx" presStyleIdx="0" presStyleCnt="2">
        <dgm:presLayoutVars>
          <dgm:bulletEnabled val="1"/>
        </dgm:presLayoutVars>
      </dgm:prSet>
      <dgm:spPr/>
      <dgm:t>
        <a:bodyPr/>
        <a:lstStyle/>
        <a:p>
          <a:endParaRPr lang="en-US"/>
        </a:p>
      </dgm:t>
    </dgm:pt>
    <dgm:pt modelId="{B17A51A5-C555-4216-B739-562F20878B7C}" type="pres">
      <dgm:prSet presAssocID="{787319D9-B17A-4B0B-AB94-50FDFA32DE04}" presName="parentText" presStyleLbl="node1" presStyleIdx="1" presStyleCnt="2">
        <dgm:presLayoutVars>
          <dgm:chMax val="0"/>
          <dgm:bulletEnabled val="1"/>
        </dgm:presLayoutVars>
      </dgm:prSet>
      <dgm:spPr/>
      <dgm:t>
        <a:bodyPr/>
        <a:lstStyle/>
        <a:p>
          <a:endParaRPr lang="en-US"/>
        </a:p>
      </dgm:t>
    </dgm:pt>
    <dgm:pt modelId="{B1FF2887-8A41-4367-9826-B5C0A9F0F0E9}" type="pres">
      <dgm:prSet presAssocID="{787319D9-B17A-4B0B-AB94-50FDFA32DE04}" presName="childText" presStyleLbl="revTx" presStyleIdx="1" presStyleCnt="2">
        <dgm:presLayoutVars>
          <dgm:bulletEnabled val="1"/>
        </dgm:presLayoutVars>
      </dgm:prSet>
      <dgm:spPr/>
      <dgm:t>
        <a:bodyPr/>
        <a:lstStyle/>
        <a:p>
          <a:endParaRPr lang="en-US"/>
        </a:p>
      </dgm:t>
    </dgm:pt>
  </dgm:ptLst>
  <dgm:cxnLst>
    <dgm:cxn modelId="{344684CE-FDA1-4AE1-BBAD-CDC66FCBB510}" type="presOf" srcId="{E64A8A97-4611-44F5-9465-B523D563B43E}" destId="{A83D2BF3-DD2C-4C9C-926D-375B1E64E734}" srcOrd="0" destOrd="0" presId="urn:microsoft.com/office/officeart/2005/8/layout/vList2"/>
    <dgm:cxn modelId="{1CB7D177-6267-491E-A187-45594E745D02}" srcId="{919AD0C5-21F8-4578-A6A2-A6259790643C}" destId="{6B224148-8B0A-4319-B3CB-E60390DA5D91}" srcOrd="2" destOrd="0" parTransId="{960ADFEE-D110-403D-8627-008C898AE09F}" sibTransId="{07EB5929-20F2-46FC-8621-60B7C2303F70}"/>
    <dgm:cxn modelId="{E0FC101D-6B0D-4C07-A1BA-47E803DEEFB7}" srcId="{787319D9-B17A-4B0B-AB94-50FDFA32DE04}" destId="{99B2044E-7299-4E06-B9E8-02C523CB7D6E}" srcOrd="5" destOrd="0" parTransId="{E1EF3E21-A241-46BB-BEC2-B608A3806FB2}" sibTransId="{414E1B08-BC79-428E-A334-1D9882C9E1EF}"/>
    <dgm:cxn modelId="{9E5136EB-B693-4F7D-8CF4-24B9DE532F4E}" type="presOf" srcId="{13B76BBC-7EBD-4C13-B159-CAECB387BD0D}" destId="{B1FF2887-8A41-4367-9826-B5C0A9F0F0E9}" srcOrd="0" destOrd="7" presId="urn:microsoft.com/office/officeart/2005/8/layout/vList2"/>
    <dgm:cxn modelId="{040C9E4D-8CB6-43E6-BEEF-35EFA4B92FD4}" srcId="{342049E2-0A51-41A5-AEF6-6011843088FF}" destId="{74B28DC2-A3B8-4B71-BE94-67515CB00B2F}" srcOrd="3" destOrd="0" parTransId="{20F16E31-AD18-4F97-BF2E-E8FC940B2AC3}" sibTransId="{B752EED7-0E9A-40B3-97D7-79078C9E1D59}"/>
    <dgm:cxn modelId="{AF40D8D8-8537-4650-B355-FDE1D28E9488}" srcId="{787319D9-B17A-4B0B-AB94-50FDFA32DE04}" destId="{13B76BBC-7EBD-4C13-B159-CAECB387BD0D}" srcOrd="2" destOrd="0" parTransId="{8E1D5C04-A1A4-4ABC-BD9F-DB66DB888AE5}" sibTransId="{4686E55A-6AFB-4C28-A172-D7D8AFED908E}"/>
    <dgm:cxn modelId="{7263AD6D-B161-469B-B5F4-EEB3403FFC15}" srcId="{787319D9-B17A-4B0B-AB94-50FDFA32DE04}" destId="{342049E2-0A51-41A5-AEF6-6011843088FF}" srcOrd="0" destOrd="0" parTransId="{F6755C8E-1B44-419F-870B-A94F52F743D1}" sibTransId="{E5937F00-1DE1-4C73-A24E-4DBEB05CD24A}"/>
    <dgm:cxn modelId="{50DFC726-7725-4F2A-A9F6-E24A5AE8F3CC}" srcId="{342049E2-0A51-41A5-AEF6-6011843088FF}" destId="{5D5EBFA0-0409-4314-9892-674318E8546C}" srcOrd="0" destOrd="0" parTransId="{809649F2-B8BD-4FCC-8DFC-A6FA367FE04D}" sibTransId="{89F412F5-838A-43E4-802E-85B212C6EED6}"/>
    <dgm:cxn modelId="{4EAFFFEF-D9F8-4834-8806-E82FED19D849}" type="presOf" srcId="{FF18B3EC-93E8-4938-ACCD-DB010100F653}" destId="{B1FF2887-8A41-4367-9826-B5C0A9F0F0E9}" srcOrd="0" destOrd="9" presId="urn:microsoft.com/office/officeart/2005/8/layout/vList2"/>
    <dgm:cxn modelId="{022939CA-ADF3-4860-BE7A-7F8E91CB13CA}" srcId="{787319D9-B17A-4B0B-AB94-50FDFA32DE04}" destId="{FF18B3EC-93E8-4938-ACCD-DB010100F653}" srcOrd="4" destOrd="0" parTransId="{BA33F33E-91E6-4912-AAD0-C5607A48FDA0}" sibTransId="{B786D607-E8C1-4D3A-80FE-DF29D7A9B9A1}"/>
    <dgm:cxn modelId="{8B546A2C-5E81-4635-A65E-BB1723E42E36}" type="presOf" srcId="{480B0A26-C189-41A7-A2A4-5588FB60CB47}" destId="{B1FF2887-8A41-4367-9826-B5C0A9F0F0E9}" srcOrd="0" destOrd="2" presId="urn:microsoft.com/office/officeart/2005/8/layout/vList2"/>
    <dgm:cxn modelId="{B8D9489D-5F1D-4A0C-B08B-5C76647152A9}" srcId="{972CCA31-7BB9-4D2D-9659-A00FB81D0C8A}" destId="{919AD0C5-21F8-4578-A6A2-A6259790643C}" srcOrd="0" destOrd="0" parTransId="{74DF46E7-FF33-4F5C-BBC0-22ABC565CAC5}" sibTransId="{92EF9E45-96EF-4F6A-AB2B-CD186793B49D}"/>
    <dgm:cxn modelId="{09594496-3812-497D-887E-CC9F1D6627EC}" srcId="{787319D9-B17A-4B0B-AB94-50FDFA32DE04}" destId="{A7DA31E0-7E88-4B22-9730-765B98B4C6E7}" srcOrd="1" destOrd="0" parTransId="{D4E92425-9F89-4D30-B325-D6C32D21CAD3}" sibTransId="{713EAA09-F037-44A9-8386-71F3C7AD185D}"/>
    <dgm:cxn modelId="{3D9679CF-F45F-4246-B101-563DD98390AF}" srcId="{919AD0C5-21F8-4578-A6A2-A6259790643C}" destId="{B354D07D-AB88-4617-9127-46A0F8F56373}" srcOrd="3" destOrd="0" parTransId="{36CC7BB1-7B1F-4D66-B0DB-7E0F646C887B}" sibTransId="{4A65B62B-593E-4E32-81DB-EEDED593CAA1}"/>
    <dgm:cxn modelId="{E368CC66-5B79-46E0-A895-1674A55C1A47}" type="presOf" srcId="{787319D9-B17A-4B0B-AB94-50FDFA32DE04}" destId="{B17A51A5-C555-4216-B739-562F20878B7C}" srcOrd="0" destOrd="0" presId="urn:microsoft.com/office/officeart/2005/8/layout/vList2"/>
    <dgm:cxn modelId="{5DBE642F-29F7-4013-94E8-7EDC2B10E5F3}" type="presOf" srcId="{B354D07D-AB88-4617-9127-46A0F8F56373}" destId="{A83D2BF3-DD2C-4C9C-926D-375B1E64E734}" srcOrd="0" destOrd="3" presId="urn:microsoft.com/office/officeart/2005/8/layout/vList2"/>
    <dgm:cxn modelId="{58433821-E35A-4232-AC27-A069CE1EB14C}" type="presOf" srcId="{C7C447E5-6C81-4486-B45C-8D9A430DE01D}" destId="{B1FF2887-8A41-4367-9826-B5C0A9F0F0E9}" srcOrd="0" destOrd="5" presId="urn:microsoft.com/office/officeart/2005/8/layout/vList2"/>
    <dgm:cxn modelId="{B152B983-6D15-4581-ACDD-335F8E94E75B}" type="presOf" srcId="{342049E2-0A51-41A5-AEF6-6011843088FF}" destId="{B1FF2887-8A41-4367-9826-B5C0A9F0F0E9}" srcOrd="0" destOrd="0" presId="urn:microsoft.com/office/officeart/2005/8/layout/vList2"/>
    <dgm:cxn modelId="{66E40E1C-B656-4FE0-A1A3-381E6532E62A}" srcId="{919AD0C5-21F8-4578-A6A2-A6259790643C}" destId="{E64A8A97-4611-44F5-9465-B523D563B43E}" srcOrd="0" destOrd="0" parTransId="{CAFD0B4D-DE6B-4769-A9EA-641A53A8E5B0}" sibTransId="{4D2FE00C-7393-4036-8BFE-93D7113154B5}"/>
    <dgm:cxn modelId="{BC43218B-25EC-4B5B-886F-2C057879C16C}" type="presOf" srcId="{7FDA230B-A0FC-40FB-B8D2-FF2A67E31C17}" destId="{B1FF2887-8A41-4367-9826-B5C0A9F0F0E9}" srcOrd="0" destOrd="3" presId="urn:microsoft.com/office/officeart/2005/8/layout/vList2"/>
    <dgm:cxn modelId="{8D0C52ED-F600-43C5-B22F-514FA5DBBFBC}" type="presOf" srcId="{EC89AAFB-1A57-49FB-AA64-1FCEA15A45F3}" destId="{B1FF2887-8A41-4367-9826-B5C0A9F0F0E9}" srcOrd="0" destOrd="11" presId="urn:microsoft.com/office/officeart/2005/8/layout/vList2"/>
    <dgm:cxn modelId="{22AAF1E0-E4B5-4561-991C-67FF017290DD}" type="presOf" srcId="{6B224148-8B0A-4319-B3CB-E60390DA5D91}" destId="{A83D2BF3-DD2C-4C9C-926D-375B1E64E734}" srcOrd="0" destOrd="2" presId="urn:microsoft.com/office/officeart/2005/8/layout/vList2"/>
    <dgm:cxn modelId="{96A74036-54B9-436D-9D9F-18250765524F}" type="presOf" srcId="{99B2044E-7299-4E06-B9E8-02C523CB7D6E}" destId="{B1FF2887-8A41-4367-9826-B5C0A9F0F0E9}" srcOrd="0" destOrd="10" presId="urn:microsoft.com/office/officeart/2005/8/layout/vList2"/>
    <dgm:cxn modelId="{73E81991-2739-4BB1-BD3C-482EAAF2D732}" type="presOf" srcId="{A9C5373E-21BD-4937-92BB-DBF6C1FC8707}" destId="{B1FF2887-8A41-4367-9826-B5C0A9F0F0E9}" srcOrd="0" destOrd="12" presId="urn:microsoft.com/office/officeart/2005/8/layout/vList2"/>
    <dgm:cxn modelId="{0C38AF3C-2AF7-4A6B-AFC8-5B8BD72A33E2}" type="presOf" srcId="{919AD0C5-21F8-4578-A6A2-A6259790643C}" destId="{986975AF-9932-415B-BBD5-33663E17ADA8}" srcOrd="0" destOrd="0" presId="urn:microsoft.com/office/officeart/2005/8/layout/vList2"/>
    <dgm:cxn modelId="{15ACE5B6-7B88-4F69-956F-5234424F0580}" srcId="{342049E2-0A51-41A5-AEF6-6011843088FF}" destId="{480B0A26-C189-41A7-A2A4-5588FB60CB47}" srcOrd="1" destOrd="0" parTransId="{4F2AD661-DE3B-49C3-A0E7-6B0F0E5D0538}" sibTransId="{59F3FCEF-4353-49DE-AFFA-A0C1AFF8563B}"/>
    <dgm:cxn modelId="{00E5951D-B4C8-4556-BEC3-EE69618B22DC}" type="presOf" srcId="{972CCA31-7BB9-4D2D-9659-A00FB81D0C8A}" destId="{84AF4BE9-39CF-44C8-9191-7A4A72C2B6F8}" srcOrd="0" destOrd="0" presId="urn:microsoft.com/office/officeart/2005/8/layout/vList2"/>
    <dgm:cxn modelId="{0DB95C23-DA07-4638-AFE9-0DF318F4C0F7}" srcId="{787319D9-B17A-4B0B-AB94-50FDFA32DE04}" destId="{A9C5373E-21BD-4937-92BB-DBF6C1FC8707}" srcOrd="7" destOrd="0" parTransId="{3E796979-9D17-4C13-A392-3111A7C01832}" sibTransId="{E1AFB8BD-14DA-4055-ADC7-3E20B498348F}"/>
    <dgm:cxn modelId="{0C156C4A-2B15-4497-9FF5-AF1FA2BC891F}" type="presOf" srcId="{74B28DC2-A3B8-4B71-BE94-67515CB00B2F}" destId="{B1FF2887-8A41-4367-9826-B5C0A9F0F0E9}" srcOrd="0" destOrd="4" presId="urn:microsoft.com/office/officeart/2005/8/layout/vList2"/>
    <dgm:cxn modelId="{9A369436-EE10-4C43-9E3E-47219BB62910}" type="presOf" srcId="{4AEB21E5-1CEA-4269-87D5-B4A03DBC8BB2}" destId="{A83D2BF3-DD2C-4C9C-926D-375B1E64E734}" srcOrd="0" destOrd="4" presId="urn:microsoft.com/office/officeart/2005/8/layout/vList2"/>
    <dgm:cxn modelId="{94012EBF-41CE-4DA4-8B46-A7123296A5B4}" type="presOf" srcId="{A7DA31E0-7E88-4B22-9730-765B98B4C6E7}" destId="{B1FF2887-8A41-4367-9826-B5C0A9F0F0E9}" srcOrd="0" destOrd="6" presId="urn:microsoft.com/office/officeart/2005/8/layout/vList2"/>
    <dgm:cxn modelId="{9A9BCD2B-D4BE-46A0-8B70-B99B6C5FEAFD}" srcId="{972CCA31-7BB9-4D2D-9659-A00FB81D0C8A}" destId="{787319D9-B17A-4B0B-AB94-50FDFA32DE04}" srcOrd="1" destOrd="0" parTransId="{8724C4AE-9E91-4685-88FD-CA57A20CB1A9}" sibTransId="{2957491B-9FC6-4673-896E-0E7FC7A519D3}"/>
    <dgm:cxn modelId="{54ED62FB-D3AF-4F5C-8CB7-78F60BB9744C}" type="presOf" srcId="{FAB53B71-3D81-4FF3-97CF-8B9643A8BFCE}" destId="{A83D2BF3-DD2C-4C9C-926D-375B1E64E734}" srcOrd="0" destOrd="1" presId="urn:microsoft.com/office/officeart/2005/8/layout/vList2"/>
    <dgm:cxn modelId="{4E26EE3F-A989-4AF0-96C2-54D96442D110}" srcId="{787319D9-B17A-4B0B-AB94-50FDFA32DE04}" destId="{A7E92D79-345D-46C4-9A59-AE2B93547E8C}" srcOrd="3" destOrd="0" parTransId="{357E1D4E-06A7-44FD-94D2-18D8DC97A87C}" sibTransId="{DE06E9F0-173E-4426-B33E-00E91BACC1DF}"/>
    <dgm:cxn modelId="{4C682875-F3FC-4219-97D1-01E720DBADD2}" srcId="{919AD0C5-21F8-4578-A6A2-A6259790643C}" destId="{FAB53B71-3D81-4FF3-97CF-8B9643A8BFCE}" srcOrd="1" destOrd="0" parTransId="{0E80D0C3-3218-448D-AD8B-3AE4492949AF}" sibTransId="{627C65BF-E860-4ED0-9F0F-197993F65ABE}"/>
    <dgm:cxn modelId="{7B8FD325-29C2-4A2D-93A7-A7FF6FE023E9}" srcId="{342049E2-0A51-41A5-AEF6-6011843088FF}" destId="{7FDA230B-A0FC-40FB-B8D2-FF2A67E31C17}" srcOrd="2" destOrd="0" parTransId="{B3DB555B-64BB-48AF-B8CC-2F2E74283057}" sibTransId="{8AAC02C5-25B5-4364-AE2F-D150301A7D60}"/>
    <dgm:cxn modelId="{F8AB5B2A-7F08-4694-B501-5DAB2A421598}" srcId="{919AD0C5-21F8-4578-A6A2-A6259790643C}" destId="{4AEB21E5-1CEA-4269-87D5-B4A03DBC8BB2}" srcOrd="4" destOrd="0" parTransId="{2F1E51DF-2606-4D61-872B-5F573F022E5E}" sibTransId="{633FC857-2E6E-418B-AE32-654FF636099D}"/>
    <dgm:cxn modelId="{10522018-E6AB-4E52-B0C8-4FDF9A71D8D8}" srcId="{342049E2-0A51-41A5-AEF6-6011843088FF}" destId="{C7C447E5-6C81-4486-B45C-8D9A430DE01D}" srcOrd="4" destOrd="0" parTransId="{0D501E1B-0704-4A2B-9BDD-929275AD59B8}" sibTransId="{8A761E46-1E3B-42BA-B98C-2C1B572161F7}"/>
    <dgm:cxn modelId="{8E0989EC-DAE0-44F8-B3FC-3896D5A91675}" type="presOf" srcId="{5D5EBFA0-0409-4314-9892-674318E8546C}" destId="{B1FF2887-8A41-4367-9826-B5C0A9F0F0E9}" srcOrd="0" destOrd="1" presId="urn:microsoft.com/office/officeart/2005/8/layout/vList2"/>
    <dgm:cxn modelId="{C681E4D3-BEDA-4861-B0BF-B684A94CB039}" srcId="{787319D9-B17A-4B0B-AB94-50FDFA32DE04}" destId="{EC89AAFB-1A57-49FB-AA64-1FCEA15A45F3}" srcOrd="6" destOrd="0" parTransId="{A95333F0-939C-4103-8EE3-26D3DFC997CD}" sibTransId="{C6C9BB5C-EB18-4290-B452-389762DC41EB}"/>
    <dgm:cxn modelId="{083C6195-FFDC-463C-8C0B-B2872C51CF9C}" type="presOf" srcId="{A7E92D79-345D-46C4-9A59-AE2B93547E8C}" destId="{B1FF2887-8A41-4367-9826-B5C0A9F0F0E9}" srcOrd="0" destOrd="8" presId="urn:microsoft.com/office/officeart/2005/8/layout/vList2"/>
    <dgm:cxn modelId="{04A25664-294C-45D5-9405-44AE0B11C36E}" type="presParOf" srcId="{84AF4BE9-39CF-44C8-9191-7A4A72C2B6F8}" destId="{986975AF-9932-415B-BBD5-33663E17ADA8}" srcOrd="0" destOrd="0" presId="urn:microsoft.com/office/officeart/2005/8/layout/vList2"/>
    <dgm:cxn modelId="{9CB9D987-991D-410D-A8A9-F3B4BF4F3877}" type="presParOf" srcId="{84AF4BE9-39CF-44C8-9191-7A4A72C2B6F8}" destId="{A83D2BF3-DD2C-4C9C-926D-375B1E64E734}" srcOrd="1" destOrd="0" presId="urn:microsoft.com/office/officeart/2005/8/layout/vList2"/>
    <dgm:cxn modelId="{E4C446A8-AF5D-4ED8-9884-A976EDEEC1A9}" type="presParOf" srcId="{84AF4BE9-39CF-44C8-9191-7A4A72C2B6F8}" destId="{B17A51A5-C555-4216-B739-562F20878B7C}" srcOrd="2" destOrd="0" presId="urn:microsoft.com/office/officeart/2005/8/layout/vList2"/>
    <dgm:cxn modelId="{17948ED0-0815-4877-B562-63C1CE0A478F}" type="presParOf" srcId="{84AF4BE9-39CF-44C8-9191-7A4A72C2B6F8}" destId="{B1FF2887-8A41-4367-9826-B5C0A9F0F0E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BE371-CB97-42EE-825D-48FB13EDFB4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83F1A187-7657-43DF-83D2-08F220FC95E9}">
      <dgm:prSet phldrT="[Text]" custT="1"/>
      <dgm:spPr>
        <a:solidFill>
          <a:schemeClr val="accent1">
            <a:lumMod val="50000"/>
          </a:schemeClr>
        </a:solidFill>
      </dgm:spPr>
      <dgm:t>
        <a:bodyPr/>
        <a:lstStyle/>
        <a:p>
          <a:r>
            <a:rPr lang="en-US" sz="1600" dirty="0" smtClean="0"/>
            <a:t>Launch F.A.S.T Bulletin</a:t>
          </a:r>
        </a:p>
      </dgm:t>
    </dgm:pt>
    <dgm:pt modelId="{8EE20138-5239-4F89-A2DC-E796DC86E08E}" type="parTrans" cxnId="{525F7D96-B5A7-4961-8A02-425B0233A691}">
      <dgm:prSet/>
      <dgm:spPr/>
      <dgm:t>
        <a:bodyPr/>
        <a:lstStyle/>
        <a:p>
          <a:endParaRPr lang="en-US" sz="1600"/>
        </a:p>
      </dgm:t>
    </dgm:pt>
    <dgm:pt modelId="{850FD4E7-AF5F-410E-AE75-987A3EC942EC}" type="sibTrans" cxnId="{525F7D96-B5A7-4961-8A02-425B0233A691}">
      <dgm:prSet/>
      <dgm:spPr/>
      <dgm:t>
        <a:bodyPr/>
        <a:lstStyle/>
        <a:p>
          <a:endParaRPr lang="en-US" sz="1600"/>
        </a:p>
      </dgm:t>
    </dgm:pt>
    <dgm:pt modelId="{2BB711F3-8572-483C-8171-6D109A91741A}">
      <dgm:prSet phldrT="[Text]" custT="1"/>
      <dgm:spPr/>
      <dgm:t>
        <a:bodyPr/>
        <a:lstStyle/>
        <a:p>
          <a:r>
            <a:rPr lang="en-US" sz="1600" dirty="0" smtClean="0"/>
            <a:t>Relaunch the Bulletin to review any special announcements posted by EZ Messenger.</a:t>
          </a:r>
        </a:p>
      </dgm:t>
    </dgm:pt>
    <dgm:pt modelId="{CC79B4E0-61CA-4425-9F09-4BB0F9A9B99C}" type="parTrans" cxnId="{5A8F64CA-DA33-4C6E-BB20-FEAC407845CA}">
      <dgm:prSet/>
      <dgm:spPr/>
      <dgm:t>
        <a:bodyPr/>
        <a:lstStyle/>
        <a:p>
          <a:endParaRPr lang="en-US" sz="1600"/>
        </a:p>
      </dgm:t>
    </dgm:pt>
    <dgm:pt modelId="{36421277-3E16-40E5-9216-0AF356B65DF2}" type="sibTrans" cxnId="{5A8F64CA-DA33-4C6E-BB20-FEAC407845CA}">
      <dgm:prSet/>
      <dgm:spPr/>
      <dgm:t>
        <a:bodyPr/>
        <a:lstStyle/>
        <a:p>
          <a:endParaRPr lang="en-US" sz="1600"/>
        </a:p>
      </dgm:t>
    </dgm:pt>
    <dgm:pt modelId="{27DD8593-264D-414E-AB99-F439BEF5A09D}">
      <dgm:prSet custT="1"/>
      <dgm:spPr>
        <a:solidFill>
          <a:schemeClr val="accent1">
            <a:lumMod val="50000"/>
          </a:schemeClr>
        </a:solidFill>
      </dgm:spPr>
      <dgm:t>
        <a:bodyPr/>
        <a:lstStyle/>
        <a:p>
          <a:r>
            <a:rPr lang="en-US" sz="1600" dirty="0" smtClean="0"/>
            <a:t>Notifications</a:t>
          </a:r>
        </a:p>
      </dgm:t>
    </dgm:pt>
    <dgm:pt modelId="{BCD5872A-996E-41FA-90C2-C4DAE215BCE3}" type="parTrans" cxnId="{6F54F115-4054-459B-A724-62DD50977DE8}">
      <dgm:prSet/>
      <dgm:spPr/>
      <dgm:t>
        <a:bodyPr/>
        <a:lstStyle/>
        <a:p>
          <a:endParaRPr lang="en-US" sz="1600"/>
        </a:p>
      </dgm:t>
    </dgm:pt>
    <dgm:pt modelId="{1491E13C-C3D2-4C49-BD22-87C4487C36EA}" type="sibTrans" cxnId="{6F54F115-4054-459B-A724-62DD50977DE8}">
      <dgm:prSet/>
      <dgm:spPr/>
      <dgm:t>
        <a:bodyPr/>
        <a:lstStyle/>
        <a:p>
          <a:endParaRPr lang="en-US" sz="1600"/>
        </a:p>
      </dgm:t>
    </dgm:pt>
    <dgm:pt modelId="{A63BE772-D765-4F9A-A5AD-2BE9428DEF38}">
      <dgm:prSet custT="1"/>
      <dgm:spPr/>
      <dgm:t>
        <a:bodyPr/>
        <a:lstStyle/>
        <a:p>
          <a:r>
            <a:rPr lang="en-US" sz="1600" dirty="0" smtClean="0"/>
            <a:t>Alerts you to additional notifications which may have occurred since your last login.</a:t>
          </a:r>
          <a:endParaRPr lang="en-US" sz="1600" dirty="0"/>
        </a:p>
      </dgm:t>
    </dgm:pt>
    <dgm:pt modelId="{04A83370-8B9A-446B-AAE3-AFB2F4199056}" type="parTrans" cxnId="{CB60BDA3-2D08-44C0-A795-23D388E61BFA}">
      <dgm:prSet/>
      <dgm:spPr/>
      <dgm:t>
        <a:bodyPr/>
        <a:lstStyle/>
        <a:p>
          <a:endParaRPr lang="en-US" sz="1600"/>
        </a:p>
      </dgm:t>
    </dgm:pt>
    <dgm:pt modelId="{BC5EB30F-D9D3-41D1-841C-BDD966549929}" type="sibTrans" cxnId="{CB60BDA3-2D08-44C0-A795-23D388E61BFA}">
      <dgm:prSet/>
      <dgm:spPr/>
      <dgm:t>
        <a:bodyPr/>
        <a:lstStyle/>
        <a:p>
          <a:endParaRPr lang="en-US" sz="1600"/>
        </a:p>
      </dgm:t>
    </dgm:pt>
    <dgm:pt modelId="{F3D215B5-230F-42BF-B1B9-15CAB90759E1}">
      <dgm:prSet phldrT="[Text]" custT="1"/>
      <dgm:spPr>
        <a:solidFill>
          <a:schemeClr val="accent1">
            <a:lumMod val="50000"/>
          </a:schemeClr>
        </a:solidFill>
      </dgm:spPr>
      <dgm:t>
        <a:bodyPr/>
        <a:lstStyle/>
        <a:p>
          <a:r>
            <a:rPr lang="en-US" sz="1600" smtClean="0"/>
            <a:t>Document Center</a:t>
          </a:r>
          <a:endParaRPr lang="en-US" sz="1600" dirty="0"/>
        </a:p>
      </dgm:t>
    </dgm:pt>
    <dgm:pt modelId="{7A533EC7-453F-4CC8-A103-C20D06B5AE4C}" type="parTrans" cxnId="{83281A9E-A2C1-4178-9E91-CC9F6AE4DE19}">
      <dgm:prSet/>
      <dgm:spPr/>
      <dgm:t>
        <a:bodyPr/>
        <a:lstStyle/>
        <a:p>
          <a:endParaRPr lang="en-US" sz="1600"/>
        </a:p>
      </dgm:t>
    </dgm:pt>
    <dgm:pt modelId="{4ECF7E21-4475-4CC0-9473-5F79D3D148ED}" type="sibTrans" cxnId="{83281A9E-A2C1-4178-9E91-CC9F6AE4DE19}">
      <dgm:prSet/>
      <dgm:spPr/>
      <dgm:t>
        <a:bodyPr/>
        <a:lstStyle/>
        <a:p>
          <a:endParaRPr lang="en-US" sz="1600"/>
        </a:p>
      </dgm:t>
    </dgm:pt>
    <dgm:pt modelId="{84FF07A9-D53E-493F-A961-980C88B621F8}">
      <dgm:prSet phldrT="[Text]" custT="1"/>
      <dgm:spPr/>
      <dgm:t>
        <a:bodyPr/>
        <a:lstStyle/>
        <a:p>
          <a:r>
            <a:rPr lang="en-US" sz="1600" dirty="0" smtClean="0"/>
            <a:t>Listing of cases which still need documents to be attached in order to be sent for service, filing or delivery.</a:t>
          </a:r>
          <a:endParaRPr lang="en-US" sz="1600" dirty="0"/>
        </a:p>
      </dgm:t>
    </dgm:pt>
    <dgm:pt modelId="{EDBE3800-D7A3-426C-96A6-30666FE877AC}" type="parTrans" cxnId="{BE0622A3-D167-4102-BB8D-AD97815133F3}">
      <dgm:prSet/>
      <dgm:spPr/>
      <dgm:t>
        <a:bodyPr/>
        <a:lstStyle/>
        <a:p>
          <a:endParaRPr lang="en-US" sz="1600"/>
        </a:p>
      </dgm:t>
    </dgm:pt>
    <dgm:pt modelId="{A8BFAEC6-DDFE-4B33-960F-2CF58DB6F260}" type="sibTrans" cxnId="{BE0622A3-D167-4102-BB8D-AD97815133F3}">
      <dgm:prSet/>
      <dgm:spPr/>
      <dgm:t>
        <a:bodyPr/>
        <a:lstStyle/>
        <a:p>
          <a:endParaRPr lang="en-US" sz="1600"/>
        </a:p>
      </dgm:t>
    </dgm:pt>
    <dgm:pt modelId="{1044B0E9-E425-4182-AE8D-04799BE12C02}">
      <dgm:prSet custT="1"/>
      <dgm:spPr>
        <a:solidFill>
          <a:schemeClr val="accent1">
            <a:lumMod val="50000"/>
          </a:schemeClr>
        </a:solidFill>
      </dgm:spPr>
      <dgm:t>
        <a:bodyPr/>
        <a:lstStyle/>
        <a:p>
          <a:r>
            <a:rPr lang="en-US" sz="1600" smtClean="0"/>
            <a:t>Job Search</a:t>
          </a:r>
          <a:endParaRPr lang="en-US" sz="1600" dirty="0"/>
        </a:p>
      </dgm:t>
    </dgm:pt>
    <dgm:pt modelId="{BF5FC938-4859-4129-A01A-AEC7614363EF}" type="parTrans" cxnId="{DAB68EC5-CCBE-4F87-BC20-4B79027CAD3C}">
      <dgm:prSet/>
      <dgm:spPr/>
      <dgm:t>
        <a:bodyPr/>
        <a:lstStyle/>
        <a:p>
          <a:endParaRPr lang="en-US" sz="1600"/>
        </a:p>
      </dgm:t>
    </dgm:pt>
    <dgm:pt modelId="{0AB752BE-21CA-4E81-9BD8-022971F8C42C}" type="sibTrans" cxnId="{DAB68EC5-CCBE-4F87-BC20-4B79027CAD3C}">
      <dgm:prSet/>
      <dgm:spPr/>
      <dgm:t>
        <a:bodyPr/>
        <a:lstStyle/>
        <a:p>
          <a:endParaRPr lang="en-US" sz="1600"/>
        </a:p>
      </dgm:t>
    </dgm:pt>
    <dgm:pt modelId="{1DB72ABA-C1F1-4341-8869-C8C352489CFA}">
      <dgm:prSet custT="1"/>
      <dgm:spPr/>
      <dgm:t>
        <a:bodyPr/>
        <a:lstStyle/>
        <a:p>
          <a:r>
            <a:rPr lang="en-US" sz="1600" dirty="0" smtClean="0"/>
            <a:t>Log-in level search for any criteria. Displays open and closed job searches.</a:t>
          </a:r>
          <a:endParaRPr lang="en-US" sz="1600" dirty="0"/>
        </a:p>
      </dgm:t>
    </dgm:pt>
    <dgm:pt modelId="{F7EED831-685C-4C8B-826B-529F152400AC}" type="parTrans" cxnId="{0EABCB24-C9EB-4A18-BBC3-80B2E2EE7FE9}">
      <dgm:prSet/>
      <dgm:spPr/>
      <dgm:t>
        <a:bodyPr/>
        <a:lstStyle/>
        <a:p>
          <a:endParaRPr lang="en-US" sz="1600"/>
        </a:p>
      </dgm:t>
    </dgm:pt>
    <dgm:pt modelId="{22DC9BE1-A883-46A2-AECC-8DD05B294FDF}" type="sibTrans" cxnId="{0EABCB24-C9EB-4A18-BBC3-80B2E2EE7FE9}">
      <dgm:prSet/>
      <dgm:spPr/>
      <dgm:t>
        <a:bodyPr/>
        <a:lstStyle/>
        <a:p>
          <a:endParaRPr lang="en-US" sz="1600"/>
        </a:p>
      </dgm:t>
    </dgm:pt>
    <dgm:pt modelId="{AE402C67-6EA3-4F3B-BED3-8C95DC9AC5F6}" type="pres">
      <dgm:prSet presAssocID="{D96BE371-CB97-42EE-825D-48FB13EDFB4A}" presName="linear" presStyleCnt="0">
        <dgm:presLayoutVars>
          <dgm:animLvl val="lvl"/>
          <dgm:resizeHandles val="exact"/>
        </dgm:presLayoutVars>
      </dgm:prSet>
      <dgm:spPr/>
      <dgm:t>
        <a:bodyPr/>
        <a:lstStyle/>
        <a:p>
          <a:endParaRPr lang="en-US"/>
        </a:p>
      </dgm:t>
    </dgm:pt>
    <dgm:pt modelId="{C1EDD5F3-61C0-46C0-A3F0-183FE816C459}" type="pres">
      <dgm:prSet presAssocID="{27DD8593-264D-414E-AB99-F439BEF5A09D}" presName="parentText" presStyleLbl="node1" presStyleIdx="0" presStyleCnt="4" custScaleY="61058" custLinFactNeighborY="3044">
        <dgm:presLayoutVars>
          <dgm:chMax val="0"/>
          <dgm:bulletEnabled val="1"/>
        </dgm:presLayoutVars>
      </dgm:prSet>
      <dgm:spPr/>
      <dgm:t>
        <a:bodyPr/>
        <a:lstStyle/>
        <a:p>
          <a:endParaRPr lang="en-US"/>
        </a:p>
      </dgm:t>
    </dgm:pt>
    <dgm:pt modelId="{5C80ADDC-3EC3-43D4-AEEF-CA8A4F2E1130}" type="pres">
      <dgm:prSet presAssocID="{27DD8593-264D-414E-AB99-F439BEF5A09D}" presName="childText" presStyleLbl="revTx" presStyleIdx="0" presStyleCnt="4">
        <dgm:presLayoutVars>
          <dgm:bulletEnabled val="1"/>
        </dgm:presLayoutVars>
      </dgm:prSet>
      <dgm:spPr/>
      <dgm:t>
        <a:bodyPr/>
        <a:lstStyle/>
        <a:p>
          <a:endParaRPr lang="en-US"/>
        </a:p>
      </dgm:t>
    </dgm:pt>
    <dgm:pt modelId="{9FBB0492-7A21-493C-A5DB-121C45B637EA}" type="pres">
      <dgm:prSet presAssocID="{F3D215B5-230F-42BF-B1B9-15CAB90759E1}" presName="parentText" presStyleLbl="node1" presStyleIdx="1" presStyleCnt="4" custScaleY="61058">
        <dgm:presLayoutVars>
          <dgm:chMax val="0"/>
          <dgm:bulletEnabled val="1"/>
        </dgm:presLayoutVars>
      </dgm:prSet>
      <dgm:spPr/>
      <dgm:t>
        <a:bodyPr/>
        <a:lstStyle/>
        <a:p>
          <a:endParaRPr lang="en-US"/>
        </a:p>
      </dgm:t>
    </dgm:pt>
    <dgm:pt modelId="{BACF0438-C6E7-4C43-BA30-1947937ED0F1}" type="pres">
      <dgm:prSet presAssocID="{F3D215B5-230F-42BF-B1B9-15CAB90759E1}" presName="childText" presStyleLbl="revTx" presStyleIdx="1" presStyleCnt="4">
        <dgm:presLayoutVars>
          <dgm:bulletEnabled val="1"/>
        </dgm:presLayoutVars>
      </dgm:prSet>
      <dgm:spPr/>
      <dgm:t>
        <a:bodyPr/>
        <a:lstStyle/>
        <a:p>
          <a:endParaRPr lang="en-US"/>
        </a:p>
      </dgm:t>
    </dgm:pt>
    <dgm:pt modelId="{3A9BFF59-107C-4BE6-AD23-C159F484A2CC}" type="pres">
      <dgm:prSet presAssocID="{1044B0E9-E425-4182-AE8D-04799BE12C02}" presName="parentText" presStyleLbl="node1" presStyleIdx="2" presStyleCnt="4" custScaleY="61058">
        <dgm:presLayoutVars>
          <dgm:chMax val="0"/>
          <dgm:bulletEnabled val="1"/>
        </dgm:presLayoutVars>
      </dgm:prSet>
      <dgm:spPr/>
      <dgm:t>
        <a:bodyPr/>
        <a:lstStyle/>
        <a:p>
          <a:endParaRPr lang="en-US"/>
        </a:p>
      </dgm:t>
    </dgm:pt>
    <dgm:pt modelId="{71BBC4CA-21E4-4686-A99E-9AA949348438}" type="pres">
      <dgm:prSet presAssocID="{1044B0E9-E425-4182-AE8D-04799BE12C02}" presName="childText" presStyleLbl="revTx" presStyleIdx="2" presStyleCnt="4">
        <dgm:presLayoutVars>
          <dgm:bulletEnabled val="1"/>
        </dgm:presLayoutVars>
      </dgm:prSet>
      <dgm:spPr/>
      <dgm:t>
        <a:bodyPr/>
        <a:lstStyle/>
        <a:p>
          <a:endParaRPr lang="en-US"/>
        </a:p>
      </dgm:t>
    </dgm:pt>
    <dgm:pt modelId="{35AE52B6-C19E-437A-9721-274A67F7E1B0}" type="pres">
      <dgm:prSet presAssocID="{83F1A187-7657-43DF-83D2-08F220FC95E9}" presName="parentText" presStyleLbl="node1" presStyleIdx="3" presStyleCnt="4" custScaleY="56798">
        <dgm:presLayoutVars>
          <dgm:chMax val="0"/>
          <dgm:bulletEnabled val="1"/>
        </dgm:presLayoutVars>
      </dgm:prSet>
      <dgm:spPr/>
      <dgm:t>
        <a:bodyPr/>
        <a:lstStyle/>
        <a:p>
          <a:endParaRPr lang="en-US"/>
        </a:p>
      </dgm:t>
    </dgm:pt>
    <dgm:pt modelId="{30911A88-911C-42CA-9033-164C531279AE}" type="pres">
      <dgm:prSet presAssocID="{83F1A187-7657-43DF-83D2-08F220FC95E9}" presName="childText" presStyleLbl="revTx" presStyleIdx="3" presStyleCnt="4">
        <dgm:presLayoutVars>
          <dgm:bulletEnabled val="1"/>
        </dgm:presLayoutVars>
      </dgm:prSet>
      <dgm:spPr/>
      <dgm:t>
        <a:bodyPr/>
        <a:lstStyle/>
        <a:p>
          <a:endParaRPr lang="en-US"/>
        </a:p>
      </dgm:t>
    </dgm:pt>
  </dgm:ptLst>
  <dgm:cxnLst>
    <dgm:cxn modelId="{6F54F115-4054-459B-A724-62DD50977DE8}" srcId="{D96BE371-CB97-42EE-825D-48FB13EDFB4A}" destId="{27DD8593-264D-414E-AB99-F439BEF5A09D}" srcOrd="0" destOrd="0" parTransId="{BCD5872A-996E-41FA-90C2-C4DAE215BCE3}" sibTransId="{1491E13C-C3D2-4C49-BD22-87C4487C36EA}"/>
    <dgm:cxn modelId="{BE0622A3-D167-4102-BB8D-AD97815133F3}" srcId="{F3D215B5-230F-42BF-B1B9-15CAB90759E1}" destId="{84FF07A9-D53E-493F-A961-980C88B621F8}" srcOrd="0" destOrd="0" parTransId="{EDBE3800-D7A3-426C-96A6-30666FE877AC}" sibTransId="{A8BFAEC6-DDFE-4B33-960F-2CF58DB6F260}"/>
    <dgm:cxn modelId="{487D5000-7798-4EE8-8498-8C0359699090}" type="presOf" srcId="{1044B0E9-E425-4182-AE8D-04799BE12C02}" destId="{3A9BFF59-107C-4BE6-AD23-C159F484A2CC}" srcOrd="0" destOrd="0" presId="urn:microsoft.com/office/officeart/2005/8/layout/vList2"/>
    <dgm:cxn modelId="{C6E83820-3F34-4E7B-9337-F37A2ED46863}" type="presOf" srcId="{1DB72ABA-C1F1-4341-8869-C8C352489CFA}" destId="{71BBC4CA-21E4-4686-A99E-9AA949348438}" srcOrd="0" destOrd="0" presId="urn:microsoft.com/office/officeart/2005/8/layout/vList2"/>
    <dgm:cxn modelId="{DAB68EC5-CCBE-4F87-BC20-4B79027CAD3C}" srcId="{D96BE371-CB97-42EE-825D-48FB13EDFB4A}" destId="{1044B0E9-E425-4182-AE8D-04799BE12C02}" srcOrd="2" destOrd="0" parTransId="{BF5FC938-4859-4129-A01A-AEC7614363EF}" sibTransId="{0AB752BE-21CA-4E81-9BD8-022971F8C42C}"/>
    <dgm:cxn modelId="{29F20F30-A15F-494C-926F-98249AC2FAEA}" type="presOf" srcId="{D96BE371-CB97-42EE-825D-48FB13EDFB4A}" destId="{AE402C67-6EA3-4F3B-BED3-8C95DC9AC5F6}" srcOrd="0" destOrd="0" presId="urn:microsoft.com/office/officeart/2005/8/layout/vList2"/>
    <dgm:cxn modelId="{5A8F64CA-DA33-4C6E-BB20-FEAC407845CA}" srcId="{83F1A187-7657-43DF-83D2-08F220FC95E9}" destId="{2BB711F3-8572-483C-8171-6D109A91741A}" srcOrd="0" destOrd="0" parTransId="{CC79B4E0-61CA-4425-9F09-4BB0F9A9B99C}" sibTransId="{36421277-3E16-40E5-9216-0AF356B65DF2}"/>
    <dgm:cxn modelId="{CB60BDA3-2D08-44C0-A795-23D388E61BFA}" srcId="{27DD8593-264D-414E-AB99-F439BEF5A09D}" destId="{A63BE772-D765-4F9A-A5AD-2BE9428DEF38}" srcOrd="0" destOrd="0" parTransId="{04A83370-8B9A-446B-AAE3-AFB2F4199056}" sibTransId="{BC5EB30F-D9D3-41D1-841C-BDD966549929}"/>
    <dgm:cxn modelId="{104182B0-9721-4755-ACAA-5B67BDC8751A}" type="presOf" srcId="{A63BE772-D765-4F9A-A5AD-2BE9428DEF38}" destId="{5C80ADDC-3EC3-43D4-AEEF-CA8A4F2E1130}" srcOrd="0" destOrd="0" presId="urn:microsoft.com/office/officeart/2005/8/layout/vList2"/>
    <dgm:cxn modelId="{7946BE08-4622-4273-9FF7-96CF26DA6188}" type="presOf" srcId="{84FF07A9-D53E-493F-A961-980C88B621F8}" destId="{BACF0438-C6E7-4C43-BA30-1947937ED0F1}" srcOrd="0" destOrd="0" presId="urn:microsoft.com/office/officeart/2005/8/layout/vList2"/>
    <dgm:cxn modelId="{3C9268BC-1EBE-47B5-B85F-44FADCCDD52D}" type="presOf" srcId="{2BB711F3-8572-483C-8171-6D109A91741A}" destId="{30911A88-911C-42CA-9033-164C531279AE}" srcOrd="0" destOrd="0" presId="urn:microsoft.com/office/officeart/2005/8/layout/vList2"/>
    <dgm:cxn modelId="{974300B3-97EE-4361-8C6E-7BCA37DDD480}" type="presOf" srcId="{F3D215B5-230F-42BF-B1B9-15CAB90759E1}" destId="{9FBB0492-7A21-493C-A5DB-121C45B637EA}" srcOrd="0" destOrd="0" presId="urn:microsoft.com/office/officeart/2005/8/layout/vList2"/>
    <dgm:cxn modelId="{83281A9E-A2C1-4178-9E91-CC9F6AE4DE19}" srcId="{D96BE371-CB97-42EE-825D-48FB13EDFB4A}" destId="{F3D215B5-230F-42BF-B1B9-15CAB90759E1}" srcOrd="1" destOrd="0" parTransId="{7A533EC7-453F-4CC8-A103-C20D06B5AE4C}" sibTransId="{4ECF7E21-4475-4CC0-9473-5F79D3D148ED}"/>
    <dgm:cxn modelId="{525F7D96-B5A7-4961-8A02-425B0233A691}" srcId="{D96BE371-CB97-42EE-825D-48FB13EDFB4A}" destId="{83F1A187-7657-43DF-83D2-08F220FC95E9}" srcOrd="3" destOrd="0" parTransId="{8EE20138-5239-4F89-A2DC-E796DC86E08E}" sibTransId="{850FD4E7-AF5F-410E-AE75-987A3EC942EC}"/>
    <dgm:cxn modelId="{000DF310-C856-4E23-A207-82FCA091AD9B}" type="presOf" srcId="{83F1A187-7657-43DF-83D2-08F220FC95E9}" destId="{35AE52B6-C19E-437A-9721-274A67F7E1B0}" srcOrd="0" destOrd="0" presId="urn:microsoft.com/office/officeart/2005/8/layout/vList2"/>
    <dgm:cxn modelId="{26E0F0D6-E80A-4AFA-B1C2-16313B0199E8}" type="presOf" srcId="{27DD8593-264D-414E-AB99-F439BEF5A09D}" destId="{C1EDD5F3-61C0-46C0-A3F0-183FE816C459}" srcOrd="0" destOrd="0" presId="urn:microsoft.com/office/officeart/2005/8/layout/vList2"/>
    <dgm:cxn modelId="{0EABCB24-C9EB-4A18-BBC3-80B2E2EE7FE9}" srcId="{1044B0E9-E425-4182-AE8D-04799BE12C02}" destId="{1DB72ABA-C1F1-4341-8869-C8C352489CFA}" srcOrd="0" destOrd="0" parTransId="{F7EED831-685C-4C8B-826B-529F152400AC}" sibTransId="{22DC9BE1-A883-46A2-AECC-8DD05B294FDF}"/>
    <dgm:cxn modelId="{07211E1C-F02F-4AD4-A07D-EE8E767AF2B5}" type="presParOf" srcId="{AE402C67-6EA3-4F3B-BED3-8C95DC9AC5F6}" destId="{C1EDD5F3-61C0-46C0-A3F0-183FE816C459}" srcOrd="0" destOrd="0" presId="urn:microsoft.com/office/officeart/2005/8/layout/vList2"/>
    <dgm:cxn modelId="{35EB3459-E177-4D8F-95AF-0A46AA1BD4E8}" type="presParOf" srcId="{AE402C67-6EA3-4F3B-BED3-8C95DC9AC5F6}" destId="{5C80ADDC-3EC3-43D4-AEEF-CA8A4F2E1130}" srcOrd="1" destOrd="0" presId="urn:microsoft.com/office/officeart/2005/8/layout/vList2"/>
    <dgm:cxn modelId="{0D23A765-12A8-414E-978E-C0D8CDF9E9C0}" type="presParOf" srcId="{AE402C67-6EA3-4F3B-BED3-8C95DC9AC5F6}" destId="{9FBB0492-7A21-493C-A5DB-121C45B637EA}" srcOrd="2" destOrd="0" presId="urn:microsoft.com/office/officeart/2005/8/layout/vList2"/>
    <dgm:cxn modelId="{554AD4B3-4398-4E45-86D9-974B9F061AB5}" type="presParOf" srcId="{AE402C67-6EA3-4F3B-BED3-8C95DC9AC5F6}" destId="{BACF0438-C6E7-4C43-BA30-1947937ED0F1}" srcOrd="3" destOrd="0" presId="urn:microsoft.com/office/officeart/2005/8/layout/vList2"/>
    <dgm:cxn modelId="{C0894452-CD04-4877-8CDE-AF6F9257F483}" type="presParOf" srcId="{AE402C67-6EA3-4F3B-BED3-8C95DC9AC5F6}" destId="{3A9BFF59-107C-4BE6-AD23-C159F484A2CC}" srcOrd="4" destOrd="0" presId="urn:microsoft.com/office/officeart/2005/8/layout/vList2"/>
    <dgm:cxn modelId="{9A72CD3D-0B45-4C35-8D66-41069DD35E96}" type="presParOf" srcId="{AE402C67-6EA3-4F3B-BED3-8C95DC9AC5F6}" destId="{71BBC4CA-21E4-4686-A99E-9AA949348438}" srcOrd="5" destOrd="0" presId="urn:microsoft.com/office/officeart/2005/8/layout/vList2"/>
    <dgm:cxn modelId="{AE67C35A-710A-4996-9E9F-8D8FC0B87061}" type="presParOf" srcId="{AE402C67-6EA3-4F3B-BED3-8C95DC9AC5F6}" destId="{35AE52B6-C19E-437A-9721-274A67F7E1B0}" srcOrd="6" destOrd="0" presId="urn:microsoft.com/office/officeart/2005/8/layout/vList2"/>
    <dgm:cxn modelId="{44CB9E2A-8E9E-430C-8E10-09064B15FCAF}" type="presParOf" srcId="{AE402C67-6EA3-4F3B-BED3-8C95DC9AC5F6}" destId="{30911A88-911C-42CA-9033-164C531279A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96BE371-CB97-42EE-825D-48FB13EDFB4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2B026681-80AC-4093-ACC2-223D4B07037F}">
      <dgm:prSet custT="1"/>
      <dgm:spPr>
        <a:solidFill>
          <a:schemeClr val="accent1">
            <a:lumMod val="50000"/>
          </a:schemeClr>
        </a:solidFill>
      </dgm:spPr>
      <dgm:t>
        <a:bodyPr/>
        <a:lstStyle/>
        <a:p>
          <a:r>
            <a:rPr lang="en-US" sz="1800" dirty="0" smtClean="0"/>
            <a:t>Login</a:t>
          </a:r>
          <a:endParaRPr lang="en-US" sz="1800" dirty="0"/>
        </a:p>
      </dgm:t>
    </dgm:pt>
    <dgm:pt modelId="{41B4A5CC-2476-4365-86BD-E63B5C2D8C28}" type="parTrans" cxnId="{191DD56A-AF94-452F-BCE2-EFAC8F262E78}">
      <dgm:prSet/>
      <dgm:spPr/>
      <dgm:t>
        <a:bodyPr/>
        <a:lstStyle/>
        <a:p>
          <a:endParaRPr lang="en-US"/>
        </a:p>
      </dgm:t>
    </dgm:pt>
    <dgm:pt modelId="{50075683-1F2F-45D0-AC77-4521ECA9E2CF}" type="sibTrans" cxnId="{191DD56A-AF94-452F-BCE2-EFAC8F262E78}">
      <dgm:prSet/>
      <dgm:spPr/>
      <dgm:t>
        <a:bodyPr/>
        <a:lstStyle/>
        <a:p>
          <a:endParaRPr lang="en-US"/>
        </a:p>
      </dgm:t>
    </dgm:pt>
    <dgm:pt modelId="{BF8BECDF-B10E-49DC-88B2-5C219C6BA4EC}">
      <dgm:prSet/>
      <dgm:spPr/>
      <dgm:t>
        <a:bodyPr/>
        <a:lstStyle/>
        <a:p>
          <a:r>
            <a:rPr lang="en-US" dirty="0" smtClean="0"/>
            <a:t>Displays the name you are currently logged in under.</a:t>
          </a:r>
          <a:endParaRPr lang="en-US" dirty="0"/>
        </a:p>
      </dgm:t>
    </dgm:pt>
    <dgm:pt modelId="{59793002-7C1D-4F8B-A870-6B2524B3C070}" type="parTrans" cxnId="{AB288B76-6CAC-4F01-AA59-FE1CDEA6015C}">
      <dgm:prSet/>
      <dgm:spPr/>
      <dgm:t>
        <a:bodyPr/>
        <a:lstStyle/>
        <a:p>
          <a:endParaRPr lang="en-US"/>
        </a:p>
      </dgm:t>
    </dgm:pt>
    <dgm:pt modelId="{2086AA71-27C7-490F-AA17-A9C9E03C62F4}" type="sibTrans" cxnId="{AB288B76-6CAC-4F01-AA59-FE1CDEA6015C}">
      <dgm:prSet/>
      <dgm:spPr/>
      <dgm:t>
        <a:bodyPr/>
        <a:lstStyle/>
        <a:p>
          <a:endParaRPr lang="en-US"/>
        </a:p>
      </dgm:t>
    </dgm:pt>
    <dgm:pt modelId="{F9F96F4B-D3A4-4739-88DE-1237AE6CD6B2}">
      <dgm:prSet/>
      <dgm:spPr/>
      <dgm:t>
        <a:bodyPr/>
        <a:lstStyle/>
        <a:p>
          <a:r>
            <a:rPr lang="en-US" dirty="0" smtClean="0"/>
            <a:t>Access to the ‘Logout’ option.</a:t>
          </a:r>
          <a:endParaRPr lang="en-US" dirty="0"/>
        </a:p>
      </dgm:t>
    </dgm:pt>
    <dgm:pt modelId="{AF403B35-BE0A-47BF-9C44-DD112E7D70B6}" type="parTrans" cxnId="{E21B274B-8569-461D-8BAD-61E3FE74F183}">
      <dgm:prSet/>
      <dgm:spPr/>
      <dgm:t>
        <a:bodyPr/>
        <a:lstStyle/>
        <a:p>
          <a:endParaRPr lang="en-US"/>
        </a:p>
      </dgm:t>
    </dgm:pt>
    <dgm:pt modelId="{58F7A4F7-9875-439B-9653-A64D807AC039}" type="sibTrans" cxnId="{E21B274B-8569-461D-8BAD-61E3FE74F183}">
      <dgm:prSet/>
      <dgm:spPr/>
      <dgm:t>
        <a:bodyPr/>
        <a:lstStyle/>
        <a:p>
          <a:endParaRPr lang="en-US"/>
        </a:p>
      </dgm:t>
    </dgm:pt>
    <dgm:pt modelId="{30C913BC-E9BC-437F-9646-7AF782226C71}">
      <dgm:prSet/>
      <dgm:spPr/>
      <dgm:t>
        <a:bodyPr/>
        <a:lstStyle/>
        <a:p>
          <a:r>
            <a:rPr lang="en-US" dirty="0" smtClean="0"/>
            <a:t>Access to ‘Account’ where you can view and edit your account information.</a:t>
          </a:r>
          <a:endParaRPr lang="en-US" dirty="0"/>
        </a:p>
      </dgm:t>
    </dgm:pt>
    <dgm:pt modelId="{BC29C7A4-EBFB-478B-9A4A-32FD6F78FBC5}" type="parTrans" cxnId="{53E7E262-DA18-4F43-8ED8-25495D6B1E6C}">
      <dgm:prSet/>
      <dgm:spPr/>
      <dgm:t>
        <a:bodyPr/>
        <a:lstStyle/>
        <a:p>
          <a:endParaRPr lang="en-US"/>
        </a:p>
      </dgm:t>
    </dgm:pt>
    <dgm:pt modelId="{5B8BBAD0-8153-4A5B-B9E3-290D56C1A58A}" type="sibTrans" cxnId="{53E7E262-DA18-4F43-8ED8-25495D6B1E6C}">
      <dgm:prSet/>
      <dgm:spPr/>
      <dgm:t>
        <a:bodyPr/>
        <a:lstStyle/>
        <a:p>
          <a:endParaRPr lang="en-US"/>
        </a:p>
      </dgm:t>
    </dgm:pt>
    <dgm:pt modelId="{E0FEB604-4B9E-4BE1-8674-B3870CD80A2C}">
      <dgm:prSet/>
      <dgm:spPr/>
      <dgm:t>
        <a:bodyPr/>
        <a:lstStyle/>
        <a:p>
          <a:r>
            <a:rPr lang="en-US" dirty="0" smtClean="0"/>
            <a:t>Important message notifications from EZ Messenger.</a:t>
          </a:r>
          <a:endParaRPr lang="en-US" dirty="0"/>
        </a:p>
      </dgm:t>
    </dgm:pt>
    <dgm:pt modelId="{544BE979-BECD-45E4-A0DC-4A3B934BBE43}" type="parTrans" cxnId="{0FE848AF-366D-4838-BBC4-6D970ABDDE1D}">
      <dgm:prSet/>
      <dgm:spPr/>
      <dgm:t>
        <a:bodyPr/>
        <a:lstStyle/>
        <a:p>
          <a:endParaRPr lang="en-US"/>
        </a:p>
      </dgm:t>
    </dgm:pt>
    <dgm:pt modelId="{D97A7FB4-246C-406F-8F35-5D05AC949C5D}" type="sibTrans" cxnId="{0FE848AF-366D-4838-BBC4-6D970ABDDE1D}">
      <dgm:prSet/>
      <dgm:spPr/>
      <dgm:t>
        <a:bodyPr/>
        <a:lstStyle/>
        <a:p>
          <a:endParaRPr lang="en-US"/>
        </a:p>
      </dgm:t>
    </dgm:pt>
    <dgm:pt modelId="{E866183E-129C-40D0-A207-6DC5436FE3C3}">
      <dgm:prSet/>
      <dgm:spPr/>
      <dgm:t>
        <a:bodyPr/>
        <a:lstStyle/>
        <a:p>
          <a:r>
            <a:rPr lang="en-US" dirty="0" smtClean="0"/>
            <a:t>Name and contact information for the EZ Messenger management staff.</a:t>
          </a:r>
          <a:endParaRPr lang="en-US" dirty="0"/>
        </a:p>
      </dgm:t>
    </dgm:pt>
    <dgm:pt modelId="{94470403-C571-4AC4-BE08-6FF4273AF191}" type="parTrans" cxnId="{E7A5D9ED-317F-4FCD-A45D-BA612CC37375}">
      <dgm:prSet/>
      <dgm:spPr/>
      <dgm:t>
        <a:bodyPr/>
        <a:lstStyle/>
        <a:p>
          <a:endParaRPr lang="en-US"/>
        </a:p>
      </dgm:t>
    </dgm:pt>
    <dgm:pt modelId="{EE9A2406-48A1-43DD-AAB6-17D82465CF86}" type="sibTrans" cxnId="{E7A5D9ED-317F-4FCD-A45D-BA612CC37375}">
      <dgm:prSet/>
      <dgm:spPr/>
      <dgm:t>
        <a:bodyPr/>
        <a:lstStyle/>
        <a:p>
          <a:endParaRPr lang="en-US"/>
        </a:p>
      </dgm:t>
    </dgm:pt>
    <dgm:pt modelId="{EFD4CA36-A0DA-4927-B621-37A16BAC2100}">
      <dgm:prSet custT="1"/>
      <dgm:spPr>
        <a:solidFill>
          <a:schemeClr val="accent1">
            <a:lumMod val="50000"/>
          </a:schemeClr>
        </a:solidFill>
      </dgm:spPr>
      <dgm:t>
        <a:bodyPr/>
        <a:lstStyle/>
        <a:p>
          <a:r>
            <a:rPr lang="en-US" sz="1800" dirty="0" smtClean="0"/>
            <a:t>Welcome Message and EZ Messenger Contact Information</a:t>
          </a:r>
          <a:endParaRPr lang="en-US" sz="1800" dirty="0"/>
        </a:p>
      </dgm:t>
    </dgm:pt>
    <dgm:pt modelId="{F1C9C02C-EC0E-4943-8A8F-D9E793AA6748}" type="parTrans" cxnId="{348ED25C-6A05-478F-B5CE-62D0C4B6D3D5}">
      <dgm:prSet/>
      <dgm:spPr/>
      <dgm:t>
        <a:bodyPr/>
        <a:lstStyle/>
        <a:p>
          <a:endParaRPr lang="en-US"/>
        </a:p>
      </dgm:t>
    </dgm:pt>
    <dgm:pt modelId="{6398B22E-5167-4045-968E-7872EB99D855}" type="sibTrans" cxnId="{348ED25C-6A05-478F-B5CE-62D0C4B6D3D5}">
      <dgm:prSet/>
      <dgm:spPr/>
      <dgm:t>
        <a:bodyPr/>
        <a:lstStyle/>
        <a:p>
          <a:endParaRPr lang="en-US"/>
        </a:p>
      </dgm:t>
    </dgm:pt>
    <dgm:pt modelId="{16D5A6E8-F0E0-4293-9A88-10EE1B29D76F}">
      <dgm:prSet phldrT="[Text]" custT="1"/>
      <dgm:spPr>
        <a:solidFill>
          <a:schemeClr val="accent1">
            <a:lumMod val="50000"/>
          </a:schemeClr>
        </a:solidFill>
      </dgm:spPr>
      <dgm:t>
        <a:bodyPr/>
        <a:lstStyle/>
        <a:p>
          <a:r>
            <a:rPr lang="en-US" sz="1800" smtClean="0"/>
            <a:t>Navigation Links</a:t>
          </a:r>
          <a:endParaRPr lang="en-US" sz="1800" dirty="0"/>
        </a:p>
      </dgm:t>
    </dgm:pt>
    <dgm:pt modelId="{C93957D1-8DCE-4A9D-A593-C63BBF87961D}" type="parTrans" cxnId="{42239C95-0C1F-4897-B08E-32509D6EA980}">
      <dgm:prSet/>
      <dgm:spPr/>
      <dgm:t>
        <a:bodyPr/>
        <a:lstStyle/>
        <a:p>
          <a:endParaRPr lang="en-US"/>
        </a:p>
      </dgm:t>
    </dgm:pt>
    <dgm:pt modelId="{910136D5-50CB-4C2F-B71E-CC881FF024AD}" type="sibTrans" cxnId="{42239C95-0C1F-4897-B08E-32509D6EA980}">
      <dgm:prSet/>
      <dgm:spPr/>
      <dgm:t>
        <a:bodyPr/>
        <a:lstStyle/>
        <a:p>
          <a:endParaRPr lang="en-US"/>
        </a:p>
      </dgm:t>
    </dgm:pt>
    <dgm:pt modelId="{0139BA6A-5348-4150-A0BC-F1D403119F8E}">
      <dgm:prSet phldrT="[Text]"/>
      <dgm:spPr/>
      <dgm:t>
        <a:bodyPr/>
        <a:lstStyle/>
        <a:p>
          <a:r>
            <a:rPr lang="en-US" dirty="0" smtClean="0"/>
            <a:t>Home – returns you to the Welcome screen.</a:t>
          </a:r>
          <a:endParaRPr lang="en-US" dirty="0"/>
        </a:p>
      </dgm:t>
    </dgm:pt>
    <dgm:pt modelId="{6DDB7558-CCFE-4B92-ADA3-6B4A5FBD5899}" type="parTrans" cxnId="{1ED13B5A-C310-4D4D-8E9B-F27C7DEB9AAA}">
      <dgm:prSet/>
      <dgm:spPr/>
      <dgm:t>
        <a:bodyPr/>
        <a:lstStyle/>
        <a:p>
          <a:endParaRPr lang="en-US"/>
        </a:p>
      </dgm:t>
    </dgm:pt>
    <dgm:pt modelId="{E8BD30E5-4158-4B63-B209-CCFDD928A228}" type="sibTrans" cxnId="{1ED13B5A-C310-4D4D-8E9B-F27C7DEB9AAA}">
      <dgm:prSet/>
      <dgm:spPr/>
      <dgm:t>
        <a:bodyPr/>
        <a:lstStyle/>
        <a:p>
          <a:endParaRPr lang="en-US"/>
        </a:p>
      </dgm:t>
    </dgm:pt>
    <dgm:pt modelId="{3A824558-0BB6-4D5B-8F50-A8EB91C87934}">
      <dgm:prSet phldrT="[Text]"/>
      <dgm:spPr/>
      <dgm:t>
        <a:bodyPr/>
        <a:lstStyle/>
        <a:p>
          <a:r>
            <a:rPr lang="en-US" dirty="0" smtClean="0"/>
            <a:t>Jobs in Field – takes you to a map with pins representing active jobs out in the field.</a:t>
          </a:r>
          <a:endParaRPr lang="en-US" dirty="0"/>
        </a:p>
      </dgm:t>
    </dgm:pt>
    <dgm:pt modelId="{6A5F5686-4ECE-423B-A58C-B5433A8642A5}" type="parTrans" cxnId="{92B78A1E-41EB-4FB7-8697-96F659134632}">
      <dgm:prSet/>
      <dgm:spPr/>
      <dgm:t>
        <a:bodyPr/>
        <a:lstStyle/>
        <a:p>
          <a:endParaRPr lang="en-US"/>
        </a:p>
      </dgm:t>
    </dgm:pt>
    <dgm:pt modelId="{F9C6F560-25F2-4B6E-AB44-16AD16F026C9}" type="sibTrans" cxnId="{92B78A1E-41EB-4FB7-8697-96F659134632}">
      <dgm:prSet/>
      <dgm:spPr/>
      <dgm:t>
        <a:bodyPr/>
        <a:lstStyle/>
        <a:p>
          <a:endParaRPr lang="en-US"/>
        </a:p>
      </dgm:t>
    </dgm:pt>
    <dgm:pt modelId="{F528AA7C-2503-42A2-BE7F-732922E16C4B}">
      <dgm:prSet phldrT="[Text]"/>
      <dgm:spPr/>
      <dgm:t>
        <a:bodyPr/>
        <a:lstStyle/>
        <a:p>
          <a:r>
            <a:rPr lang="en-US" dirty="0" smtClean="0"/>
            <a:t>Check Status – search for jobs in a variety of ways.</a:t>
          </a:r>
          <a:endParaRPr lang="en-US" dirty="0"/>
        </a:p>
      </dgm:t>
    </dgm:pt>
    <dgm:pt modelId="{E847B411-CD6D-4C28-B48F-96C1F3EC0BCA}" type="parTrans" cxnId="{8A503272-FA80-46C7-AC12-2ED044CCC409}">
      <dgm:prSet/>
      <dgm:spPr/>
      <dgm:t>
        <a:bodyPr/>
        <a:lstStyle/>
        <a:p>
          <a:endParaRPr lang="en-US"/>
        </a:p>
      </dgm:t>
    </dgm:pt>
    <dgm:pt modelId="{CD26F10C-401B-4E5F-878F-59A66D998883}" type="sibTrans" cxnId="{8A503272-FA80-46C7-AC12-2ED044CCC409}">
      <dgm:prSet/>
      <dgm:spPr/>
      <dgm:t>
        <a:bodyPr/>
        <a:lstStyle/>
        <a:p>
          <a:endParaRPr lang="en-US"/>
        </a:p>
      </dgm:t>
    </dgm:pt>
    <dgm:pt modelId="{A4C719A0-20B1-4911-8D70-56AC7B205C7A}">
      <dgm:prSet phldrT="[Text]"/>
      <dgm:spPr/>
      <dgm:t>
        <a:bodyPr/>
        <a:lstStyle/>
        <a:p>
          <a:r>
            <a:rPr lang="en-US" dirty="0" smtClean="0"/>
            <a:t>Document Center – access jobs in order to attach documents.</a:t>
          </a:r>
          <a:endParaRPr lang="en-US" dirty="0"/>
        </a:p>
      </dgm:t>
    </dgm:pt>
    <dgm:pt modelId="{8207510A-4462-4B82-86A4-DE22B18F741D}" type="parTrans" cxnId="{A7DF2FEE-BA9A-41F3-8399-900EE8EE3173}">
      <dgm:prSet/>
      <dgm:spPr/>
      <dgm:t>
        <a:bodyPr/>
        <a:lstStyle/>
        <a:p>
          <a:endParaRPr lang="en-US"/>
        </a:p>
      </dgm:t>
    </dgm:pt>
    <dgm:pt modelId="{77542A67-E6AE-4100-BB05-D139BA473E79}" type="sibTrans" cxnId="{A7DF2FEE-BA9A-41F3-8399-900EE8EE3173}">
      <dgm:prSet/>
      <dgm:spPr/>
      <dgm:t>
        <a:bodyPr/>
        <a:lstStyle/>
        <a:p>
          <a:endParaRPr lang="en-US"/>
        </a:p>
      </dgm:t>
    </dgm:pt>
    <dgm:pt modelId="{F271FBB0-B891-4F77-8D6A-2EE87EE885F1}">
      <dgm:prSet phldrT="[Text]"/>
      <dgm:spPr/>
      <dgm:t>
        <a:bodyPr/>
        <a:lstStyle/>
        <a:p>
          <a:r>
            <a:rPr lang="en-US" dirty="0" smtClean="0"/>
            <a:t>Performance – view the performance metrics regarding your jobs. </a:t>
          </a:r>
          <a:endParaRPr lang="en-US" dirty="0"/>
        </a:p>
      </dgm:t>
    </dgm:pt>
    <dgm:pt modelId="{5FD20C83-FA64-44DE-8762-F8F1B2E27214}" type="parTrans" cxnId="{9FA27A8E-E608-4FDE-8F78-C08136BCA136}">
      <dgm:prSet/>
      <dgm:spPr/>
      <dgm:t>
        <a:bodyPr/>
        <a:lstStyle/>
        <a:p>
          <a:endParaRPr lang="en-US"/>
        </a:p>
      </dgm:t>
    </dgm:pt>
    <dgm:pt modelId="{A897FA11-4F19-4E1E-A09B-A1F2602B89C0}" type="sibTrans" cxnId="{9FA27A8E-E608-4FDE-8F78-C08136BCA136}">
      <dgm:prSet/>
      <dgm:spPr/>
      <dgm:t>
        <a:bodyPr/>
        <a:lstStyle/>
        <a:p>
          <a:endParaRPr lang="en-US"/>
        </a:p>
      </dgm:t>
    </dgm:pt>
    <dgm:pt modelId="{AE402C67-6EA3-4F3B-BED3-8C95DC9AC5F6}" type="pres">
      <dgm:prSet presAssocID="{D96BE371-CB97-42EE-825D-48FB13EDFB4A}" presName="linear" presStyleCnt="0">
        <dgm:presLayoutVars>
          <dgm:animLvl val="lvl"/>
          <dgm:resizeHandles val="exact"/>
        </dgm:presLayoutVars>
      </dgm:prSet>
      <dgm:spPr/>
      <dgm:t>
        <a:bodyPr/>
        <a:lstStyle/>
        <a:p>
          <a:endParaRPr lang="en-US"/>
        </a:p>
      </dgm:t>
    </dgm:pt>
    <dgm:pt modelId="{3C90FE3D-6CBE-498B-AB4E-2A0A3AC51E79}" type="pres">
      <dgm:prSet presAssocID="{EFD4CA36-A0DA-4927-B621-37A16BAC2100}" presName="parentText" presStyleLbl="node1" presStyleIdx="0" presStyleCnt="3" custLinFactNeighborY="-18876">
        <dgm:presLayoutVars>
          <dgm:chMax val="0"/>
          <dgm:bulletEnabled val="1"/>
        </dgm:presLayoutVars>
      </dgm:prSet>
      <dgm:spPr/>
      <dgm:t>
        <a:bodyPr/>
        <a:lstStyle/>
        <a:p>
          <a:endParaRPr lang="en-US"/>
        </a:p>
      </dgm:t>
    </dgm:pt>
    <dgm:pt modelId="{CFF2A58B-0BBC-4D81-B8C5-024B779BA5EB}" type="pres">
      <dgm:prSet presAssocID="{EFD4CA36-A0DA-4927-B621-37A16BAC2100}" presName="childText" presStyleLbl="revTx" presStyleIdx="0" presStyleCnt="3" custLinFactNeighborY="-19224">
        <dgm:presLayoutVars>
          <dgm:bulletEnabled val="1"/>
        </dgm:presLayoutVars>
      </dgm:prSet>
      <dgm:spPr/>
      <dgm:t>
        <a:bodyPr/>
        <a:lstStyle/>
        <a:p>
          <a:endParaRPr lang="en-US"/>
        </a:p>
      </dgm:t>
    </dgm:pt>
    <dgm:pt modelId="{8C370E47-BD9D-4FA6-A2A8-7B011BFD9A57}" type="pres">
      <dgm:prSet presAssocID="{2B026681-80AC-4093-ACC2-223D4B07037F}" presName="parentText" presStyleLbl="node1" presStyleIdx="1" presStyleCnt="3" custScaleY="60103">
        <dgm:presLayoutVars>
          <dgm:chMax val="0"/>
          <dgm:bulletEnabled val="1"/>
        </dgm:presLayoutVars>
      </dgm:prSet>
      <dgm:spPr/>
      <dgm:t>
        <a:bodyPr/>
        <a:lstStyle/>
        <a:p>
          <a:endParaRPr lang="en-US"/>
        </a:p>
      </dgm:t>
    </dgm:pt>
    <dgm:pt modelId="{26CB607D-53F7-4D18-9AEF-590AE52F36CC}" type="pres">
      <dgm:prSet presAssocID="{2B026681-80AC-4093-ACC2-223D4B07037F}" presName="childText" presStyleLbl="revTx" presStyleIdx="1" presStyleCnt="3">
        <dgm:presLayoutVars>
          <dgm:bulletEnabled val="1"/>
        </dgm:presLayoutVars>
      </dgm:prSet>
      <dgm:spPr/>
      <dgm:t>
        <a:bodyPr/>
        <a:lstStyle/>
        <a:p>
          <a:endParaRPr lang="en-US"/>
        </a:p>
      </dgm:t>
    </dgm:pt>
    <dgm:pt modelId="{E3827EF0-23DF-45F4-A1CF-B8F3FD10355A}" type="pres">
      <dgm:prSet presAssocID="{16D5A6E8-F0E0-4293-9A88-10EE1B29D76F}" presName="parentText" presStyleLbl="node1" presStyleIdx="2" presStyleCnt="3" custScaleY="60253">
        <dgm:presLayoutVars>
          <dgm:chMax val="0"/>
          <dgm:bulletEnabled val="1"/>
        </dgm:presLayoutVars>
      </dgm:prSet>
      <dgm:spPr/>
      <dgm:t>
        <a:bodyPr/>
        <a:lstStyle/>
        <a:p>
          <a:endParaRPr lang="en-US"/>
        </a:p>
      </dgm:t>
    </dgm:pt>
    <dgm:pt modelId="{07B85BDE-84C0-4D65-8429-76701CD61F7A}" type="pres">
      <dgm:prSet presAssocID="{16D5A6E8-F0E0-4293-9A88-10EE1B29D76F}" presName="childText" presStyleLbl="revTx" presStyleIdx="2" presStyleCnt="3">
        <dgm:presLayoutVars>
          <dgm:bulletEnabled val="1"/>
        </dgm:presLayoutVars>
      </dgm:prSet>
      <dgm:spPr/>
      <dgm:t>
        <a:bodyPr/>
        <a:lstStyle/>
        <a:p>
          <a:endParaRPr lang="en-US"/>
        </a:p>
      </dgm:t>
    </dgm:pt>
  </dgm:ptLst>
  <dgm:cxnLst>
    <dgm:cxn modelId="{DD88BF0F-2248-464D-AEE5-0501C7190338}" type="presOf" srcId="{BF8BECDF-B10E-49DC-88B2-5C219C6BA4EC}" destId="{26CB607D-53F7-4D18-9AEF-590AE52F36CC}" srcOrd="0" destOrd="0" presId="urn:microsoft.com/office/officeart/2005/8/layout/vList2"/>
    <dgm:cxn modelId="{A7DF2FEE-BA9A-41F3-8399-900EE8EE3173}" srcId="{16D5A6E8-F0E0-4293-9A88-10EE1B29D76F}" destId="{A4C719A0-20B1-4911-8D70-56AC7B205C7A}" srcOrd="3" destOrd="0" parTransId="{8207510A-4462-4B82-86A4-DE22B18F741D}" sibTransId="{77542A67-E6AE-4100-BB05-D139BA473E79}"/>
    <dgm:cxn modelId="{BC163F7D-944B-46E1-B78A-6440525D7724}" type="presOf" srcId="{30C913BC-E9BC-437F-9646-7AF782226C71}" destId="{26CB607D-53F7-4D18-9AEF-590AE52F36CC}" srcOrd="0" destOrd="2" presId="urn:microsoft.com/office/officeart/2005/8/layout/vList2"/>
    <dgm:cxn modelId="{8A503272-FA80-46C7-AC12-2ED044CCC409}" srcId="{16D5A6E8-F0E0-4293-9A88-10EE1B29D76F}" destId="{F528AA7C-2503-42A2-BE7F-732922E16C4B}" srcOrd="2" destOrd="0" parTransId="{E847B411-CD6D-4C28-B48F-96C1F3EC0BCA}" sibTransId="{CD26F10C-401B-4E5F-878F-59A66D998883}"/>
    <dgm:cxn modelId="{9FA27A8E-E608-4FDE-8F78-C08136BCA136}" srcId="{16D5A6E8-F0E0-4293-9A88-10EE1B29D76F}" destId="{F271FBB0-B891-4F77-8D6A-2EE87EE885F1}" srcOrd="4" destOrd="0" parTransId="{5FD20C83-FA64-44DE-8762-F8F1B2E27214}" sibTransId="{A897FA11-4F19-4E1E-A09B-A1F2602B89C0}"/>
    <dgm:cxn modelId="{92B78A1E-41EB-4FB7-8697-96F659134632}" srcId="{16D5A6E8-F0E0-4293-9A88-10EE1B29D76F}" destId="{3A824558-0BB6-4D5B-8F50-A8EB91C87934}" srcOrd="1" destOrd="0" parTransId="{6A5F5686-4ECE-423B-A58C-B5433A8642A5}" sibTransId="{F9C6F560-25F2-4B6E-AB44-16AD16F026C9}"/>
    <dgm:cxn modelId="{AB288B76-6CAC-4F01-AA59-FE1CDEA6015C}" srcId="{2B026681-80AC-4093-ACC2-223D4B07037F}" destId="{BF8BECDF-B10E-49DC-88B2-5C219C6BA4EC}" srcOrd="0" destOrd="0" parTransId="{59793002-7C1D-4F8B-A870-6B2524B3C070}" sibTransId="{2086AA71-27C7-490F-AA17-A9C9E03C62F4}"/>
    <dgm:cxn modelId="{42239C95-0C1F-4897-B08E-32509D6EA980}" srcId="{D96BE371-CB97-42EE-825D-48FB13EDFB4A}" destId="{16D5A6E8-F0E0-4293-9A88-10EE1B29D76F}" srcOrd="2" destOrd="0" parTransId="{C93957D1-8DCE-4A9D-A593-C63BBF87961D}" sibTransId="{910136D5-50CB-4C2F-B71E-CC881FF024AD}"/>
    <dgm:cxn modelId="{1ED13B5A-C310-4D4D-8E9B-F27C7DEB9AAA}" srcId="{16D5A6E8-F0E0-4293-9A88-10EE1B29D76F}" destId="{0139BA6A-5348-4150-A0BC-F1D403119F8E}" srcOrd="0" destOrd="0" parTransId="{6DDB7558-CCFE-4B92-ADA3-6B4A5FBD5899}" sibTransId="{E8BD30E5-4158-4B63-B209-CCFDD928A228}"/>
    <dgm:cxn modelId="{29F20F30-A15F-494C-926F-98249AC2FAEA}" type="presOf" srcId="{D96BE371-CB97-42EE-825D-48FB13EDFB4A}" destId="{AE402C67-6EA3-4F3B-BED3-8C95DC9AC5F6}" srcOrd="0" destOrd="0" presId="urn:microsoft.com/office/officeart/2005/8/layout/vList2"/>
    <dgm:cxn modelId="{049B8E38-252E-4192-8BB3-4EC51A957DD1}" type="presOf" srcId="{E866183E-129C-40D0-A207-6DC5436FE3C3}" destId="{CFF2A58B-0BBC-4D81-B8C5-024B779BA5EB}" srcOrd="0" destOrd="1" presId="urn:microsoft.com/office/officeart/2005/8/layout/vList2"/>
    <dgm:cxn modelId="{E21B274B-8569-461D-8BAD-61E3FE74F183}" srcId="{2B026681-80AC-4093-ACC2-223D4B07037F}" destId="{F9F96F4B-D3A4-4739-88DE-1237AE6CD6B2}" srcOrd="1" destOrd="0" parTransId="{AF403B35-BE0A-47BF-9C44-DD112E7D70B6}" sibTransId="{58F7A4F7-9875-439B-9653-A64D807AC039}"/>
    <dgm:cxn modelId="{3E629B30-0299-4DE3-8403-528F43E738A3}" type="presOf" srcId="{E0FEB604-4B9E-4BE1-8674-B3870CD80A2C}" destId="{CFF2A58B-0BBC-4D81-B8C5-024B779BA5EB}" srcOrd="0" destOrd="0" presId="urn:microsoft.com/office/officeart/2005/8/layout/vList2"/>
    <dgm:cxn modelId="{0FE848AF-366D-4838-BBC4-6D970ABDDE1D}" srcId="{EFD4CA36-A0DA-4927-B621-37A16BAC2100}" destId="{E0FEB604-4B9E-4BE1-8674-B3870CD80A2C}" srcOrd="0" destOrd="0" parTransId="{544BE979-BECD-45E4-A0DC-4A3B934BBE43}" sibTransId="{D97A7FB4-246C-406F-8F35-5D05AC949C5D}"/>
    <dgm:cxn modelId="{86B1FCF8-6D4F-4E33-95C0-1BC449E7D530}" type="presOf" srcId="{A4C719A0-20B1-4911-8D70-56AC7B205C7A}" destId="{07B85BDE-84C0-4D65-8429-76701CD61F7A}" srcOrd="0" destOrd="3" presId="urn:microsoft.com/office/officeart/2005/8/layout/vList2"/>
    <dgm:cxn modelId="{191DD56A-AF94-452F-BCE2-EFAC8F262E78}" srcId="{D96BE371-CB97-42EE-825D-48FB13EDFB4A}" destId="{2B026681-80AC-4093-ACC2-223D4B07037F}" srcOrd="1" destOrd="0" parTransId="{41B4A5CC-2476-4365-86BD-E63B5C2D8C28}" sibTransId="{50075683-1F2F-45D0-AC77-4521ECA9E2CF}"/>
    <dgm:cxn modelId="{D0E2B1C3-4802-415B-B34E-F26A47F89A6D}" type="presOf" srcId="{F9F96F4B-D3A4-4739-88DE-1237AE6CD6B2}" destId="{26CB607D-53F7-4D18-9AEF-590AE52F36CC}" srcOrd="0" destOrd="1" presId="urn:microsoft.com/office/officeart/2005/8/layout/vList2"/>
    <dgm:cxn modelId="{1832AAE6-AC74-4690-8ACA-A7916B6CB5A5}" type="presOf" srcId="{EFD4CA36-A0DA-4927-B621-37A16BAC2100}" destId="{3C90FE3D-6CBE-498B-AB4E-2A0A3AC51E79}" srcOrd="0" destOrd="0" presId="urn:microsoft.com/office/officeart/2005/8/layout/vList2"/>
    <dgm:cxn modelId="{092C1330-CE4D-4731-AA29-2E65F60421D4}" type="presOf" srcId="{F528AA7C-2503-42A2-BE7F-732922E16C4B}" destId="{07B85BDE-84C0-4D65-8429-76701CD61F7A}" srcOrd="0" destOrd="2" presId="urn:microsoft.com/office/officeart/2005/8/layout/vList2"/>
    <dgm:cxn modelId="{8F88A9ED-320D-4B7D-851C-84BC160D51AC}" type="presOf" srcId="{3A824558-0BB6-4D5B-8F50-A8EB91C87934}" destId="{07B85BDE-84C0-4D65-8429-76701CD61F7A}" srcOrd="0" destOrd="1" presId="urn:microsoft.com/office/officeart/2005/8/layout/vList2"/>
    <dgm:cxn modelId="{E7A5D9ED-317F-4FCD-A45D-BA612CC37375}" srcId="{EFD4CA36-A0DA-4927-B621-37A16BAC2100}" destId="{E866183E-129C-40D0-A207-6DC5436FE3C3}" srcOrd="1" destOrd="0" parTransId="{94470403-C571-4AC4-BE08-6FF4273AF191}" sibTransId="{EE9A2406-48A1-43DD-AAB6-17D82465CF86}"/>
    <dgm:cxn modelId="{DD1E7A4D-E404-44A8-AAEE-EBE75EA1B739}" type="presOf" srcId="{16D5A6E8-F0E0-4293-9A88-10EE1B29D76F}" destId="{E3827EF0-23DF-45F4-A1CF-B8F3FD10355A}" srcOrd="0" destOrd="0" presId="urn:microsoft.com/office/officeart/2005/8/layout/vList2"/>
    <dgm:cxn modelId="{53E7E262-DA18-4F43-8ED8-25495D6B1E6C}" srcId="{2B026681-80AC-4093-ACC2-223D4B07037F}" destId="{30C913BC-E9BC-437F-9646-7AF782226C71}" srcOrd="2" destOrd="0" parTransId="{BC29C7A4-EBFB-478B-9A4A-32FD6F78FBC5}" sibTransId="{5B8BBAD0-8153-4A5B-B9E3-290D56C1A58A}"/>
    <dgm:cxn modelId="{30E72E3C-017E-4694-A2C5-79D1013449AF}" type="presOf" srcId="{F271FBB0-B891-4F77-8D6A-2EE87EE885F1}" destId="{07B85BDE-84C0-4D65-8429-76701CD61F7A}" srcOrd="0" destOrd="4" presId="urn:microsoft.com/office/officeart/2005/8/layout/vList2"/>
    <dgm:cxn modelId="{1A6E693A-DF9C-4670-B5A7-14EB9E52D553}" type="presOf" srcId="{0139BA6A-5348-4150-A0BC-F1D403119F8E}" destId="{07B85BDE-84C0-4D65-8429-76701CD61F7A}" srcOrd="0" destOrd="0" presId="urn:microsoft.com/office/officeart/2005/8/layout/vList2"/>
    <dgm:cxn modelId="{348ED25C-6A05-478F-B5CE-62D0C4B6D3D5}" srcId="{D96BE371-CB97-42EE-825D-48FB13EDFB4A}" destId="{EFD4CA36-A0DA-4927-B621-37A16BAC2100}" srcOrd="0" destOrd="0" parTransId="{F1C9C02C-EC0E-4943-8A8F-D9E793AA6748}" sibTransId="{6398B22E-5167-4045-968E-7872EB99D855}"/>
    <dgm:cxn modelId="{98B56FEF-0F02-4015-98E3-97B95F8A8002}" type="presOf" srcId="{2B026681-80AC-4093-ACC2-223D4B07037F}" destId="{8C370E47-BD9D-4FA6-A2A8-7B011BFD9A57}" srcOrd="0" destOrd="0" presId="urn:microsoft.com/office/officeart/2005/8/layout/vList2"/>
    <dgm:cxn modelId="{2F0EFA88-EE67-44B9-8BCD-E8ED64C1A42A}" type="presParOf" srcId="{AE402C67-6EA3-4F3B-BED3-8C95DC9AC5F6}" destId="{3C90FE3D-6CBE-498B-AB4E-2A0A3AC51E79}" srcOrd="0" destOrd="0" presId="urn:microsoft.com/office/officeart/2005/8/layout/vList2"/>
    <dgm:cxn modelId="{DC67E918-FE1C-4BE0-A735-EC578E40D107}" type="presParOf" srcId="{AE402C67-6EA3-4F3B-BED3-8C95DC9AC5F6}" destId="{CFF2A58B-0BBC-4D81-B8C5-024B779BA5EB}" srcOrd="1" destOrd="0" presId="urn:microsoft.com/office/officeart/2005/8/layout/vList2"/>
    <dgm:cxn modelId="{0F69F438-DC7F-48F3-85F3-D229F16C3103}" type="presParOf" srcId="{AE402C67-6EA3-4F3B-BED3-8C95DC9AC5F6}" destId="{8C370E47-BD9D-4FA6-A2A8-7B011BFD9A57}" srcOrd="2" destOrd="0" presId="urn:microsoft.com/office/officeart/2005/8/layout/vList2"/>
    <dgm:cxn modelId="{4EA405AD-BFF2-412D-ABB8-3AAEDCE4E256}" type="presParOf" srcId="{AE402C67-6EA3-4F3B-BED3-8C95DC9AC5F6}" destId="{26CB607D-53F7-4D18-9AEF-590AE52F36CC}" srcOrd="3" destOrd="0" presId="urn:microsoft.com/office/officeart/2005/8/layout/vList2"/>
    <dgm:cxn modelId="{14914CB5-1A2D-432F-9784-7F9BEC0AC14C}" type="presParOf" srcId="{AE402C67-6EA3-4F3B-BED3-8C95DC9AC5F6}" destId="{E3827EF0-23DF-45F4-A1CF-B8F3FD10355A}" srcOrd="4" destOrd="0" presId="urn:microsoft.com/office/officeart/2005/8/layout/vList2"/>
    <dgm:cxn modelId="{18D7DB36-9E00-42DB-AA21-7949AFFA14B1}" type="presParOf" srcId="{AE402C67-6EA3-4F3B-BED3-8C95DC9AC5F6}" destId="{07B85BDE-84C0-4D65-8429-76701CD61F7A}"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975AF-9932-415B-BBD5-33663E17ADA8}">
      <dsp:nvSpPr>
        <dsp:cNvPr id="0" name=""/>
        <dsp:cNvSpPr/>
      </dsp:nvSpPr>
      <dsp:spPr>
        <a:xfrm>
          <a:off x="0" y="141567"/>
          <a:ext cx="3478491" cy="407745"/>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Case Info</a:t>
          </a:r>
          <a:endParaRPr lang="en-US" sz="1700" kern="1200" dirty="0"/>
        </a:p>
      </dsp:txBody>
      <dsp:txXfrm>
        <a:off x="19904" y="161471"/>
        <a:ext cx="3438683" cy="367937"/>
      </dsp:txXfrm>
    </dsp:sp>
    <dsp:sp modelId="{A83D2BF3-DD2C-4C9C-926D-375B1E64E734}">
      <dsp:nvSpPr>
        <dsp:cNvPr id="0" name=""/>
        <dsp:cNvSpPr/>
      </dsp:nvSpPr>
      <dsp:spPr>
        <a:xfrm>
          <a:off x="0" y="549313"/>
          <a:ext cx="3478491"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42"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smtClean="0"/>
            <a:t>Court cause number</a:t>
          </a:r>
          <a:endParaRPr lang="en-US" sz="1300" kern="1200" dirty="0"/>
        </a:p>
        <a:p>
          <a:pPr marL="114300" lvl="1" indent="-114300" algn="l" defTabSz="577850" rtl="0">
            <a:lnSpc>
              <a:spcPct val="90000"/>
            </a:lnSpc>
            <a:spcBef>
              <a:spcPct val="0"/>
            </a:spcBef>
            <a:spcAft>
              <a:spcPct val="20000"/>
            </a:spcAft>
            <a:buChar char="••"/>
          </a:pPr>
          <a:r>
            <a:rPr lang="en-US" sz="1300" kern="1200" dirty="0" smtClean="0"/>
            <a:t>Filing information</a:t>
          </a:r>
          <a:endParaRPr lang="en-US" sz="1300" kern="1200" dirty="0"/>
        </a:p>
        <a:p>
          <a:pPr marL="114300" lvl="1" indent="-114300" algn="l" defTabSz="577850" rtl="0">
            <a:lnSpc>
              <a:spcPct val="90000"/>
            </a:lnSpc>
            <a:spcBef>
              <a:spcPct val="0"/>
            </a:spcBef>
            <a:spcAft>
              <a:spcPct val="20000"/>
            </a:spcAft>
            <a:buChar char="••"/>
          </a:pPr>
          <a:r>
            <a:rPr lang="en-US" sz="1300" kern="1200" dirty="0" smtClean="0"/>
            <a:t>Case caption</a:t>
          </a:r>
          <a:endParaRPr lang="en-US" sz="1300" kern="1200" dirty="0"/>
        </a:p>
        <a:p>
          <a:pPr marL="114300" lvl="1" indent="-114300" algn="l" defTabSz="577850" rtl="0">
            <a:lnSpc>
              <a:spcPct val="90000"/>
            </a:lnSpc>
            <a:spcBef>
              <a:spcPct val="0"/>
            </a:spcBef>
            <a:spcAft>
              <a:spcPct val="20000"/>
            </a:spcAft>
            <a:buChar char="••"/>
          </a:pPr>
          <a:r>
            <a:rPr lang="en-US" sz="1300" kern="1200" dirty="0" smtClean="0"/>
            <a:t>Attorney and Staff on case</a:t>
          </a:r>
          <a:endParaRPr lang="en-US" sz="1300" kern="1200" dirty="0"/>
        </a:p>
        <a:p>
          <a:pPr marL="114300" lvl="1" indent="-114300" algn="l" defTabSz="577850" rtl="0">
            <a:lnSpc>
              <a:spcPct val="90000"/>
            </a:lnSpc>
            <a:spcBef>
              <a:spcPct val="0"/>
            </a:spcBef>
            <a:spcAft>
              <a:spcPct val="20000"/>
            </a:spcAft>
            <a:buChar char="••"/>
          </a:pPr>
          <a:r>
            <a:rPr lang="en-US" sz="1300" kern="1200" dirty="0" smtClean="0">
              <a:solidFill>
                <a:schemeClr val="tx1"/>
              </a:solidFill>
            </a:rPr>
            <a:t>Case Reference Number</a:t>
          </a:r>
          <a:endParaRPr lang="en-US" sz="1300" kern="1200" dirty="0">
            <a:solidFill>
              <a:schemeClr val="tx1"/>
            </a:solidFill>
          </a:endParaRPr>
        </a:p>
      </dsp:txBody>
      <dsp:txXfrm>
        <a:off x="0" y="549313"/>
        <a:ext cx="3478491" cy="1126080"/>
      </dsp:txXfrm>
    </dsp:sp>
    <dsp:sp modelId="{B17A51A5-C555-4216-B739-562F20878B7C}">
      <dsp:nvSpPr>
        <dsp:cNvPr id="0" name=""/>
        <dsp:cNvSpPr/>
      </dsp:nvSpPr>
      <dsp:spPr>
        <a:xfrm>
          <a:off x="0" y="1675393"/>
          <a:ext cx="3478491" cy="407745"/>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Job Info</a:t>
          </a:r>
          <a:endParaRPr lang="en-US" sz="1700" kern="1200" dirty="0"/>
        </a:p>
      </dsp:txBody>
      <dsp:txXfrm>
        <a:off x="19904" y="1695297"/>
        <a:ext cx="3438683" cy="367937"/>
      </dsp:txXfrm>
    </dsp:sp>
    <dsp:sp modelId="{B1FF2887-8A41-4367-9826-B5C0A9F0F0E9}">
      <dsp:nvSpPr>
        <dsp:cNvPr id="0" name=""/>
        <dsp:cNvSpPr/>
      </dsp:nvSpPr>
      <dsp:spPr>
        <a:xfrm>
          <a:off x="0" y="2083138"/>
          <a:ext cx="3478491"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42"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smtClean="0"/>
            <a:t>Quick Links to:</a:t>
          </a:r>
          <a:endParaRPr lang="en-US" sz="1300" kern="1200" dirty="0"/>
        </a:p>
        <a:p>
          <a:pPr marL="228600" lvl="2" indent="-114300" algn="l" defTabSz="577850" rtl="0">
            <a:lnSpc>
              <a:spcPct val="90000"/>
            </a:lnSpc>
            <a:spcBef>
              <a:spcPct val="0"/>
            </a:spcBef>
            <a:spcAft>
              <a:spcPct val="20000"/>
            </a:spcAft>
            <a:buChar char="••"/>
          </a:pPr>
          <a:r>
            <a:rPr lang="en-US" sz="1300" kern="1200" dirty="0" smtClean="0"/>
            <a:t>Insert status note</a:t>
          </a:r>
          <a:endParaRPr lang="en-US" sz="1300" kern="1200" dirty="0"/>
        </a:p>
        <a:p>
          <a:pPr marL="228600" lvl="2" indent="-114300" algn="l" defTabSz="577850" rtl="0">
            <a:lnSpc>
              <a:spcPct val="90000"/>
            </a:lnSpc>
            <a:spcBef>
              <a:spcPct val="0"/>
            </a:spcBef>
            <a:spcAft>
              <a:spcPct val="20000"/>
            </a:spcAft>
            <a:buChar char="••"/>
          </a:pPr>
          <a:r>
            <a:rPr lang="en-US" sz="1300" kern="1200" dirty="0" smtClean="0"/>
            <a:t>View Workorder</a:t>
          </a:r>
          <a:endParaRPr lang="en-US" sz="1300" kern="1200" dirty="0"/>
        </a:p>
        <a:p>
          <a:pPr marL="228600" lvl="2" indent="-114300" algn="l" defTabSz="577850" rtl="0">
            <a:lnSpc>
              <a:spcPct val="90000"/>
            </a:lnSpc>
            <a:spcBef>
              <a:spcPct val="0"/>
            </a:spcBef>
            <a:spcAft>
              <a:spcPct val="20000"/>
            </a:spcAft>
            <a:buChar char="••"/>
          </a:pPr>
          <a:r>
            <a:rPr lang="en-US" sz="1300" kern="1200" dirty="0" smtClean="0"/>
            <a:t>Print affidavit</a:t>
          </a:r>
          <a:endParaRPr lang="en-US" sz="1300" kern="1200" dirty="0"/>
        </a:p>
        <a:p>
          <a:pPr marL="228600" lvl="2" indent="-114300" algn="l" defTabSz="577850" rtl="0">
            <a:lnSpc>
              <a:spcPct val="90000"/>
            </a:lnSpc>
            <a:spcBef>
              <a:spcPct val="0"/>
            </a:spcBef>
            <a:spcAft>
              <a:spcPct val="20000"/>
            </a:spcAft>
            <a:buChar char="••"/>
          </a:pPr>
          <a:r>
            <a:rPr lang="en-US" sz="1300" kern="1200" dirty="0" smtClean="0"/>
            <a:t>Job scoring</a:t>
          </a:r>
          <a:endParaRPr lang="en-US" sz="1300" kern="1200" dirty="0"/>
        </a:p>
        <a:p>
          <a:pPr marL="228600" lvl="2" indent="-114300" algn="l" defTabSz="577850" rtl="0">
            <a:lnSpc>
              <a:spcPct val="90000"/>
            </a:lnSpc>
            <a:spcBef>
              <a:spcPct val="0"/>
            </a:spcBef>
            <a:spcAft>
              <a:spcPct val="20000"/>
            </a:spcAft>
            <a:buChar char="••"/>
          </a:pPr>
          <a:r>
            <a:rPr lang="en-US" sz="1300" kern="1200" dirty="0" smtClean="0"/>
            <a:t>Forms</a:t>
          </a:r>
          <a:endParaRPr lang="en-US" sz="1300" kern="1200" dirty="0"/>
        </a:p>
        <a:p>
          <a:pPr marL="114300" lvl="1" indent="-114300" algn="l" defTabSz="577850" rtl="0">
            <a:lnSpc>
              <a:spcPct val="90000"/>
            </a:lnSpc>
            <a:spcBef>
              <a:spcPct val="0"/>
            </a:spcBef>
            <a:spcAft>
              <a:spcPct val="20000"/>
            </a:spcAft>
            <a:buChar char="••"/>
          </a:pPr>
          <a:r>
            <a:rPr lang="en-US" sz="1300" kern="1200" dirty="0" smtClean="0"/>
            <a:t>Name of </a:t>
          </a:r>
          <a:r>
            <a:rPr lang="en-US" sz="1300" kern="1200" dirty="0" err="1" smtClean="0"/>
            <a:t>servee</a:t>
          </a:r>
          <a:endParaRPr lang="en-US" sz="1300" kern="1200" dirty="0"/>
        </a:p>
        <a:p>
          <a:pPr marL="114300" lvl="1" indent="-114300" algn="l" defTabSz="577850" rtl="0">
            <a:lnSpc>
              <a:spcPct val="90000"/>
            </a:lnSpc>
            <a:spcBef>
              <a:spcPct val="0"/>
            </a:spcBef>
            <a:spcAft>
              <a:spcPct val="20000"/>
            </a:spcAft>
            <a:buChar char="••"/>
          </a:pPr>
          <a:r>
            <a:rPr lang="en-US" sz="1300" kern="1200" dirty="0" smtClean="0"/>
            <a:t>Active Address</a:t>
          </a:r>
          <a:endParaRPr lang="en-US" sz="1300" kern="1200" dirty="0"/>
        </a:p>
        <a:p>
          <a:pPr marL="114300" lvl="1" indent="-114300" algn="l" defTabSz="577850" rtl="0">
            <a:lnSpc>
              <a:spcPct val="90000"/>
            </a:lnSpc>
            <a:spcBef>
              <a:spcPct val="0"/>
            </a:spcBef>
            <a:spcAft>
              <a:spcPct val="20000"/>
            </a:spcAft>
            <a:buChar char="••"/>
          </a:pPr>
          <a:r>
            <a:rPr lang="en-US" sz="1300" kern="1200" dirty="0" smtClean="0"/>
            <a:t>Job type</a:t>
          </a:r>
          <a:endParaRPr lang="en-US" sz="1300" kern="1200" dirty="0"/>
        </a:p>
        <a:p>
          <a:pPr marL="114300" lvl="1" indent="-114300" algn="l" defTabSz="577850" rtl="0">
            <a:lnSpc>
              <a:spcPct val="90000"/>
            </a:lnSpc>
            <a:spcBef>
              <a:spcPct val="0"/>
            </a:spcBef>
            <a:spcAft>
              <a:spcPct val="20000"/>
            </a:spcAft>
            <a:buChar char="••"/>
          </a:pPr>
          <a:r>
            <a:rPr lang="en-US" sz="1300" kern="1200" dirty="0" smtClean="0"/>
            <a:t>Documents</a:t>
          </a:r>
          <a:endParaRPr lang="en-US" sz="1300" kern="1200" dirty="0"/>
        </a:p>
        <a:p>
          <a:pPr marL="114300" lvl="1" indent="-114300" algn="l" defTabSz="577850" rtl="0">
            <a:lnSpc>
              <a:spcPct val="90000"/>
            </a:lnSpc>
            <a:spcBef>
              <a:spcPct val="0"/>
            </a:spcBef>
            <a:spcAft>
              <a:spcPct val="20000"/>
            </a:spcAft>
            <a:buChar char="••"/>
          </a:pPr>
          <a:r>
            <a:rPr lang="en-US" sz="1300" kern="1200" dirty="0" smtClean="0"/>
            <a:t>Court date</a:t>
          </a:r>
          <a:endParaRPr lang="en-US" sz="1300" kern="1200" dirty="0"/>
        </a:p>
        <a:p>
          <a:pPr marL="114300" lvl="1" indent="-114300" algn="l" defTabSz="577850" rtl="0">
            <a:lnSpc>
              <a:spcPct val="90000"/>
            </a:lnSpc>
            <a:spcBef>
              <a:spcPct val="0"/>
            </a:spcBef>
            <a:spcAft>
              <a:spcPct val="20000"/>
            </a:spcAft>
            <a:buChar char="••"/>
          </a:pPr>
          <a:r>
            <a:rPr lang="en-US" sz="1300" kern="1200" dirty="0" smtClean="0"/>
            <a:t>Server</a:t>
          </a:r>
          <a:endParaRPr lang="en-US" sz="1300" kern="1200" dirty="0"/>
        </a:p>
        <a:p>
          <a:pPr marL="114300" lvl="1" indent="-114300" algn="l" defTabSz="577850" rtl="0">
            <a:lnSpc>
              <a:spcPct val="90000"/>
            </a:lnSpc>
            <a:spcBef>
              <a:spcPct val="0"/>
            </a:spcBef>
            <a:spcAft>
              <a:spcPct val="20000"/>
            </a:spcAft>
            <a:buChar char="••"/>
          </a:pPr>
          <a:r>
            <a:rPr lang="en-US" sz="1300" kern="1200" dirty="0" smtClean="0"/>
            <a:t>Service details</a:t>
          </a:r>
          <a:endParaRPr lang="en-US" sz="1300" kern="1200" dirty="0"/>
        </a:p>
      </dsp:txBody>
      <dsp:txXfrm>
        <a:off x="0" y="2083138"/>
        <a:ext cx="3478491" cy="2955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DD5F3-61C0-46C0-A3F0-183FE816C459}">
      <dsp:nvSpPr>
        <dsp:cNvPr id="0" name=""/>
        <dsp:cNvSpPr/>
      </dsp:nvSpPr>
      <dsp:spPr>
        <a:xfrm>
          <a:off x="0" y="65412"/>
          <a:ext cx="5759283" cy="480062"/>
        </a:xfrm>
        <a:prstGeom prst="roundRect">
          <a:avLst/>
        </a:prstGeom>
        <a:solidFill>
          <a:schemeClr val="accent1">
            <a:lumMod val="5000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Notifications</a:t>
          </a:r>
        </a:p>
      </dsp:txBody>
      <dsp:txXfrm>
        <a:off x="23435" y="88847"/>
        <a:ext cx="5712413" cy="433192"/>
      </dsp:txXfrm>
    </dsp:sp>
    <dsp:sp modelId="{5C80ADDC-3EC3-43D4-AEEF-CA8A4F2E1130}">
      <dsp:nvSpPr>
        <dsp:cNvPr id="0" name=""/>
        <dsp:cNvSpPr/>
      </dsp:nvSpPr>
      <dsp:spPr>
        <a:xfrm>
          <a:off x="0" y="524302"/>
          <a:ext cx="5759283"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5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Alerts you to additional notifications which may have occurred since your last login.</a:t>
          </a:r>
          <a:endParaRPr lang="en-US" sz="1600" kern="1200" dirty="0"/>
        </a:p>
      </dsp:txBody>
      <dsp:txXfrm>
        <a:off x="0" y="524302"/>
        <a:ext cx="5759283" cy="695520"/>
      </dsp:txXfrm>
    </dsp:sp>
    <dsp:sp modelId="{9FBB0492-7A21-493C-A5DB-121C45B637EA}">
      <dsp:nvSpPr>
        <dsp:cNvPr id="0" name=""/>
        <dsp:cNvSpPr/>
      </dsp:nvSpPr>
      <dsp:spPr>
        <a:xfrm>
          <a:off x="0" y="1219822"/>
          <a:ext cx="5759283" cy="480062"/>
        </a:xfrm>
        <a:prstGeom prst="roundRect">
          <a:avLst/>
        </a:prstGeom>
        <a:solidFill>
          <a:schemeClr val="accent1">
            <a:lumMod val="5000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Document Center</a:t>
          </a:r>
          <a:endParaRPr lang="en-US" sz="1600" kern="1200" dirty="0"/>
        </a:p>
      </dsp:txBody>
      <dsp:txXfrm>
        <a:off x="23435" y="1243257"/>
        <a:ext cx="5712413" cy="433192"/>
      </dsp:txXfrm>
    </dsp:sp>
    <dsp:sp modelId="{BACF0438-C6E7-4C43-BA30-1947937ED0F1}">
      <dsp:nvSpPr>
        <dsp:cNvPr id="0" name=""/>
        <dsp:cNvSpPr/>
      </dsp:nvSpPr>
      <dsp:spPr>
        <a:xfrm>
          <a:off x="0" y="1699885"/>
          <a:ext cx="5759283" cy="717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5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Listing of cases which still need documents to be attached in order to be sent for service, filing or delivery.</a:t>
          </a:r>
          <a:endParaRPr lang="en-US" sz="1600" kern="1200" dirty="0"/>
        </a:p>
      </dsp:txBody>
      <dsp:txXfrm>
        <a:off x="0" y="1699885"/>
        <a:ext cx="5759283" cy="717254"/>
      </dsp:txXfrm>
    </dsp:sp>
    <dsp:sp modelId="{3A9BFF59-107C-4BE6-AD23-C159F484A2CC}">
      <dsp:nvSpPr>
        <dsp:cNvPr id="0" name=""/>
        <dsp:cNvSpPr/>
      </dsp:nvSpPr>
      <dsp:spPr>
        <a:xfrm>
          <a:off x="0" y="2417140"/>
          <a:ext cx="5759283" cy="480062"/>
        </a:xfrm>
        <a:prstGeom prst="roundRect">
          <a:avLst/>
        </a:prstGeom>
        <a:solidFill>
          <a:schemeClr val="accent1">
            <a:lumMod val="5000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Job Search</a:t>
          </a:r>
          <a:endParaRPr lang="en-US" sz="1600" kern="1200" dirty="0"/>
        </a:p>
      </dsp:txBody>
      <dsp:txXfrm>
        <a:off x="23435" y="2440575"/>
        <a:ext cx="5712413" cy="433192"/>
      </dsp:txXfrm>
    </dsp:sp>
    <dsp:sp modelId="{71BBC4CA-21E4-4686-A99E-9AA949348438}">
      <dsp:nvSpPr>
        <dsp:cNvPr id="0" name=""/>
        <dsp:cNvSpPr/>
      </dsp:nvSpPr>
      <dsp:spPr>
        <a:xfrm>
          <a:off x="0" y="2897202"/>
          <a:ext cx="5759283"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5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Log-in level search for any criteria. Displays open and closed job searches.</a:t>
          </a:r>
          <a:endParaRPr lang="en-US" sz="1600" kern="1200" dirty="0"/>
        </a:p>
      </dsp:txBody>
      <dsp:txXfrm>
        <a:off x="0" y="2897202"/>
        <a:ext cx="5759283" cy="695520"/>
      </dsp:txXfrm>
    </dsp:sp>
    <dsp:sp modelId="{35AE52B6-C19E-437A-9721-274A67F7E1B0}">
      <dsp:nvSpPr>
        <dsp:cNvPr id="0" name=""/>
        <dsp:cNvSpPr/>
      </dsp:nvSpPr>
      <dsp:spPr>
        <a:xfrm>
          <a:off x="0" y="3592722"/>
          <a:ext cx="5759283" cy="446568"/>
        </a:xfrm>
        <a:prstGeom prst="roundRect">
          <a:avLst/>
        </a:prstGeom>
        <a:solidFill>
          <a:schemeClr val="accent1">
            <a:lumMod val="5000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Launch F.A.S.T Bulletin</a:t>
          </a:r>
        </a:p>
      </dsp:txBody>
      <dsp:txXfrm>
        <a:off x="21800" y="3614522"/>
        <a:ext cx="5715683" cy="402968"/>
      </dsp:txXfrm>
    </dsp:sp>
    <dsp:sp modelId="{30911A88-911C-42CA-9033-164C531279AE}">
      <dsp:nvSpPr>
        <dsp:cNvPr id="0" name=""/>
        <dsp:cNvSpPr/>
      </dsp:nvSpPr>
      <dsp:spPr>
        <a:xfrm>
          <a:off x="0" y="4039291"/>
          <a:ext cx="5759283"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5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Relaunch the Bulletin to review any special announcements posted by EZ Messenger.</a:t>
          </a:r>
        </a:p>
      </dsp:txBody>
      <dsp:txXfrm>
        <a:off x="0" y="4039291"/>
        <a:ext cx="5759283" cy="695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0FE3D-6CBE-498B-AB4E-2A0A3AC51E79}">
      <dsp:nvSpPr>
        <dsp:cNvPr id="0" name=""/>
        <dsp:cNvSpPr/>
      </dsp:nvSpPr>
      <dsp:spPr>
        <a:xfrm>
          <a:off x="0" y="177151"/>
          <a:ext cx="5759283" cy="716040"/>
        </a:xfrm>
        <a:prstGeom prst="roundRect">
          <a:avLst/>
        </a:prstGeom>
        <a:solidFill>
          <a:schemeClr val="accent1">
            <a:lumMod val="5000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Welcome Message and EZ Messenger Contact Information</a:t>
          </a:r>
          <a:endParaRPr lang="en-US" sz="1800" kern="1200" dirty="0"/>
        </a:p>
      </dsp:txBody>
      <dsp:txXfrm>
        <a:off x="34954" y="212105"/>
        <a:ext cx="5689375" cy="646132"/>
      </dsp:txXfrm>
    </dsp:sp>
    <dsp:sp modelId="{CFF2A58B-0BBC-4D81-B8C5-024B779BA5EB}">
      <dsp:nvSpPr>
        <dsp:cNvPr id="0" name=""/>
        <dsp:cNvSpPr/>
      </dsp:nvSpPr>
      <dsp:spPr>
        <a:xfrm>
          <a:off x="0" y="875104"/>
          <a:ext cx="5759283"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5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Important message notifications from EZ Messenger.</a:t>
          </a:r>
          <a:endParaRPr lang="en-US" sz="1300" kern="1200" dirty="0"/>
        </a:p>
        <a:p>
          <a:pPr marL="114300" lvl="1" indent="-114300" algn="l" defTabSz="577850">
            <a:lnSpc>
              <a:spcPct val="90000"/>
            </a:lnSpc>
            <a:spcBef>
              <a:spcPct val="0"/>
            </a:spcBef>
            <a:spcAft>
              <a:spcPct val="20000"/>
            </a:spcAft>
            <a:buChar char="••"/>
          </a:pPr>
          <a:r>
            <a:rPr lang="en-US" sz="1300" kern="1200" dirty="0" smtClean="0"/>
            <a:t>Name and contact information for the EZ Messenger management staff.</a:t>
          </a:r>
          <a:endParaRPr lang="en-US" sz="1300" kern="1200" dirty="0"/>
        </a:p>
      </dsp:txBody>
      <dsp:txXfrm>
        <a:off x="0" y="875104"/>
        <a:ext cx="5759283" cy="633420"/>
      </dsp:txXfrm>
    </dsp:sp>
    <dsp:sp modelId="{8C370E47-BD9D-4FA6-A2A8-7B011BFD9A57}">
      <dsp:nvSpPr>
        <dsp:cNvPr id="0" name=""/>
        <dsp:cNvSpPr/>
      </dsp:nvSpPr>
      <dsp:spPr>
        <a:xfrm>
          <a:off x="0" y="1646175"/>
          <a:ext cx="5759283" cy="430361"/>
        </a:xfrm>
        <a:prstGeom prst="roundRect">
          <a:avLst/>
        </a:prstGeom>
        <a:solidFill>
          <a:schemeClr val="accent1">
            <a:lumMod val="5000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Login</a:t>
          </a:r>
          <a:endParaRPr lang="en-US" sz="1800" kern="1200" dirty="0"/>
        </a:p>
      </dsp:txBody>
      <dsp:txXfrm>
        <a:off x="21008" y="1667183"/>
        <a:ext cx="5717267" cy="388345"/>
      </dsp:txXfrm>
    </dsp:sp>
    <dsp:sp modelId="{26CB607D-53F7-4D18-9AEF-590AE52F36CC}">
      <dsp:nvSpPr>
        <dsp:cNvPr id="0" name=""/>
        <dsp:cNvSpPr/>
      </dsp:nvSpPr>
      <dsp:spPr>
        <a:xfrm>
          <a:off x="0" y="2076537"/>
          <a:ext cx="5759283"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5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Displays the name you are currently logged in under.</a:t>
          </a:r>
          <a:endParaRPr lang="en-US" sz="1300" kern="1200" dirty="0"/>
        </a:p>
        <a:p>
          <a:pPr marL="114300" lvl="1" indent="-114300" algn="l" defTabSz="577850">
            <a:lnSpc>
              <a:spcPct val="90000"/>
            </a:lnSpc>
            <a:spcBef>
              <a:spcPct val="0"/>
            </a:spcBef>
            <a:spcAft>
              <a:spcPct val="20000"/>
            </a:spcAft>
            <a:buChar char="••"/>
          </a:pPr>
          <a:r>
            <a:rPr lang="en-US" sz="1300" kern="1200" dirty="0" smtClean="0"/>
            <a:t>Access to the ‘Logout’ option.</a:t>
          </a:r>
          <a:endParaRPr lang="en-US" sz="1300" kern="1200" dirty="0"/>
        </a:p>
        <a:p>
          <a:pPr marL="114300" lvl="1" indent="-114300" algn="l" defTabSz="577850">
            <a:lnSpc>
              <a:spcPct val="90000"/>
            </a:lnSpc>
            <a:spcBef>
              <a:spcPct val="0"/>
            </a:spcBef>
            <a:spcAft>
              <a:spcPct val="20000"/>
            </a:spcAft>
            <a:buChar char="••"/>
          </a:pPr>
          <a:r>
            <a:rPr lang="en-US" sz="1300" kern="1200" dirty="0" smtClean="0"/>
            <a:t>Access to ‘Account’ where you can view and edit your account information.</a:t>
          </a:r>
          <a:endParaRPr lang="en-US" sz="1300" kern="1200" dirty="0"/>
        </a:p>
      </dsp:txBody>
      <dsp:txXfrm>
        <a:off x="0" y="2076537"/>
        <a:ext cx="5759283" cy="862155"/>
      </dsp:txXfrm>
    </dsp:sp>
    <dsp:sp modelId="{E3827EF0-23DF-45F4-A1CF-B8F3FD10355A}">
      <dsp:nvSpPr>
        <dsp:cNvPr id="0" name=""/>
        <dsp:cNvSpPr/>
      </dsp:nvSpPr>
      <dsp:spPr>
        <a:xfrm>
          <a:off x="0" y="2938692"/>
          <a:ext cx="5759283" cy="431435"/>
        </a:xfrm>
        <a:prstGeom prst="roundRect">
          <a:avLst/>
        </a:prstGeom>
        <a:solidFill>
          <a:schemeClr val="accent1">
            <a:lumMod val="5000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smtClean="0"/>
            <a:t>Navigation Links</a:t>
          </a:r>
          <a:endParaRPr lang="en-US" sz="1800" kern="1200" dirty="0"/>
        </a:p>
      </dsp:txBody>
      <dsp:txXfrm>
        <a:off x="21061" y="2959753"/>
        <a:ext cx="5717161" cy="389313"/>
      </dsp:txXfrm>
    </dsp:sp>
    <dsp:sp modelId="{07B85BDE-84C0-4D65-8429-76701CD61F7A}">
      <dsp:nvSpPr>
        <dsp:cNvPr id="0" name=""/>
        <dsp:cNvSpPr/>
      </dsp:nvSpPr>
      <dsp:spPr>
        <a:xfrm>
          <a:off x="0" y="3370128"/>
          <a:ext cx="5759283" cy="130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5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Home – returns you to the Welcome screen.</a:t>
          </a:r>
          <a:endParaRPr lang="en-US" sz="1300" kern="1200" dirty="0"/>
        </a:p>
        <a:p>
          <a:pPr marL="114300" lvl="1" indent="-114300" algn="l" defTabSz="577850">
            <a:lnSpc>
              <a:spcPct val="90000"/>
            </a:lnSpc>
            <a:spcBef>
              <a:spcPct val="0"/>
            </a:spcBef>
            <a:spcAft>
              <a:spcPct val="20000"/>
            </a:spcAft>
            <a:buChar char="••"/>
          </a:pPr>
          <a:r>
            <a:rPr lang="en-US" sz="1300" kern="1200" dirty="0" smtClean="0"/>
            <a:t>Jobs in Field – takes you to a map with pins representing active jobs out in the field.</a:t>
          </a:r>
          <a:endParaRPr lang="en-US" sz="1300" kern="1200" dirty="0"/>
        </a:p>
        <a:p>
          <a:pPr marL="114300" lvl="1" indent="-114300" algn="l" defTabSz="577850">
            <a:lnSpc>
              <a:spcPct val="90000"/>
            </a:lnSpc>
            <a:spcBef>
              <a:spcPct val="0"/>
            </a:spcBef>
            <a:spcAft>
              <a:spcPct val="20000"/>
            </a:spcAft>
            <a:buChar char="••"/>
          </a:pPr>
          <a:r>
            <a:rPr lang="en-US" sz="1300" kern="1200" dirty="0" smtClean="0"/>
            <a:t>Check Status – search for jobs in a variety of ways.</a:t>
          </a:r>
          <a:endParaRPr lang="en-US" sz="1300" kern="1200" dirty="0"/>
        </a:p>
        <a:p>
          <a:pPr marL="114300" lvl="1" indent="-114300" algn="l" defTabSz="577850">
            <a:lnSpc>
              <a:spcPct val="90000"/>
            </a:lnSpc>
            <a:spcBef>
              <a:spcPct val="0"/>
            </a:spcBef>
            <a:spcAft>
              <a:spcPct val="20000"/>
            </a:spcAft>
            <a:buChar char="••"/>
          </a:pPr>
          <a:r>
            <a:rPr lang="en-US" sz="1300" kern="1200" dirty="0" smtClean="0"/>
            <a:t>Document Center – access jobs in order to attach documents.</a:t>
          </a:r>
          <a:endParaRPr lang="en-US" sz="1300" kern="1200" dirty="0"/>
        </a:p>
        <a:p>
          <a:pPr marL="114300" lvl="1" indent="-114300" algn="l" defTabSz="577850">
            <a:lnSpc>
              <a:spcPct val="90000"/>
            </a:lnSpc>
            <a:spcBef>
              <a:spcPct val="0"/>
            </a:spcBef>
            <a:spcAft>
              <a:spcPct val="20000"/>
            </a:spcAft>
            <a:buChar char="••"/>
          </a:pPr>
          <a:r>
            <a:rPr lang="en-US" sz="1300" kern="1200" dirty="0" smtClean="0"/>
            <a:t>Performance – view the performance metrics regarding your jobs. </a:t>
          </a:r>
          <a:endParaRPr lang="en-US" sz="1300" kern="1200" dirty="0"/>
        </a:p>
      </dsp:txBody>
      <dsp:txXfrm>
        <a:off x="0" y="3370128"/>
        <a:ext cx="5759283" cy="1302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D05B1-70DF-4563-A0DC-918D1F670E06}" type="datetimeFigureOut">
              <a:rPr lang="en-US" smtClean="0"/>
              <a:t>12/5/2015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DDF2B-862B-4C8A-8AD5-EB3701105BEA}" type="slidenum">
              <a:rPr lang="en-US" smtClean="0"/>
              <a:t>‹#›</a:t>
            </a:fld>
            <a:endParaRPr lang="en-US" dirty="0"/>
          </a:p>
        </p:txBody>
      </p:sp>
    </p:spTree>
    <p:extLst>
      <p:ext uri="{BB962C8B-B14F-4D97-AF65-F5344CB8AC3E}">
        <p14:creationId xmlns:p14="http://schemas.microsoft.com/office/powerpoint/2010/main" val="15370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84E0C81-15F9-40AB-8ACD-9BC70077468D}" type="datetime1">
              <a:rPr lang="en-US" smtClean="0"/>
              <a:t>12/7/2015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smtClean="0"/>
              <a:t>Updated 12/7/2015 @ 6:33 AM</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955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708479-3F5F-4369-BA89-199783577DB9}" type="datetime1">
              <a:rPr lang="en-US" smtClean="0"/>
              <a:t>12/7/2015</a:t>
            </a:fld>
            <a:endParaRPr lang="en-US" dirty="0"/>
          </a:p>
        </p:txBody>
      </p:sp>
      <p:sp>
        <p:nvSpPr>
          <p:cNvPr id="6" name="Footer Placeholder 5"/>
          <p:cNvSpPr>
            <a:spLocks noGrp="1"/>
          </p:cNvSpPr>
          <p:nvPr>
            <p:ph type="ftr" sz="quarter" idx="11"/>
          </p:nvPr>
        </p:nvSpPr>
        <p:spPr/>
        <p:txBody>
          <a:bodyPr/>
          <a:lstStyle/>
          <a:p>
            <a:r>
              <a:rPr lang="en-US" smtClean="0"/>
              <a:t>Updated 12/7/2015 @ 6:33 AM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159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B7DE17E-B84A-4701-8198-838CBBE70B93}" type="datetime1">
              <a:rPr lang="en-US" smtClean="0"/>
              <a:t>12/7/2015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smtClean="0"/>
              <a:t>Updated 12/7/2015 @ 6:33 AM</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118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B5D72E2-3568-4FFD-A708-0ECB2D3962FC}" type="datetime1">
              <a:rPr lang="en-US" smtClean="0"/>
              <a:t>12/7/2015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smtClean="0"/>
              <a:t>Updated 12/7/2015 @ 6:33 AM</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8253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83C916E-B224-4513-869E-DF19E9E6E950}" type="datetime1">
              <a:rPr lang="en-US" smtClean="0"/>
              <a:t>12/7/2015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smtClean="0"/>
              <a:t>Updated 12/7/2015 @ 6:33 AM</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948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3F5DD3C-A26A-42FB-91A7-319F02ECBB9F}" type="datetime1">
              <a:rPr lang="en-US" smtClean="0"/>
              <a:t>12/7/2015</a:t>
            </a:fld>
            <a:endParaRPr lang="en-US" dirty="0"/>
          </a:p>
        </p:txBody>
      </p:sp>
      <p:sp>
        <p:nvSpPr>
          <p:cNvPr id="4" name="Footer Placeholder 3"/>
          <p:cNvSpPr>
            <a:spLocks noGrp="1"/>
          </p:cNvSpPr>
          <p:nvPr>
            <p:ph type="ftr" sz="quarter" idx="11"/>
          </p:nvPr>
        </p:nvSpPr>
        <p:spPr/>
        <p:txBody>
          <a:bodyPr/>
          <a:lstStyle/>
          <a:p>
            <a:r>
              <a:rPr lang="en-US" smtClean="0"/>
              <a:t>Updated 12/7/2015 @ 6:33 AM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6219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82C6A89-1C06-45F6-8C14-EF48D5BADBE5}" type="datetime1">
              <a:rPr lang="en-US" smtClean="0"/>
              <a:t>12/7/2015</a:t>
            </a:fld>
            <a:endParaRPr lang="en-US" dirty="0"/>
          </a:p>
        </p:txBody>
      </p:sp>
      <p:sp>
        <p:nvSpPr>
          <p:cNvPr id="4" name="Footer Placeholder 3"/>
          <p:cNvSpPr>
            <a:spLocks noGrp="1"/>
          </p:cNvSpPr>
          <p:nvPr>
            <p:ph type="ftr" sz="quarter" idx="11"/>
          </p:nvPr>
        </p:nvSpPr>
        <p:spPr/>
        <p:txBody>
          <a:bodyPr/>
          <a:lstStyle/>
          <a:p>
            <a:r>
              <a:rPr lang="en-US" smtClean="0"/>
              <a:t>Updated 12/7/2015 @ 6:33 AM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531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2B73A-DA02-4154-B4A9-64E0A48F6676}" type="datetime1">
              <a:rPr lang="en-US" smtClean="0"/>
              <a:t>12/7/2015</a:t>
            </a:fld>
            <a:endParaRPr lang="en-US" dirty="0"/>
          </a:p>
        </p:txBody>
      </p:sp>
      <p:sp>
        <p:nvSpPr>
          <p:cNvPr id="5" name="Footer Placeholder 4"/>
          <p:cNvSpPr>
            <a:spLocks noGrp="1"/>
          </p:cNvSpPr>
          <p:nvPr>
            <p:ph type="ftr" sz="quarter" idx="11"/>
          </p:nvPr>
        </p:nvSpPr>
        <p:spPr/>
        <p:txBody>
          <a:bodyPr/>
          <a:lstStyle/>
          <a:p>
            <a:r>
              <a:rPr lang="en-US" smtClean="0"/>
              <a:t>Updated 12/7/2015 @ 6:33 AM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4263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C2D0BDA-450E-4F47-A7CE-81E0C5A8B855}" type="datetime1">
              <a:rPr lang="en-US" smtClean="0"/>
              <a:t>12/7/2015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smtClean="0"/>
              <a:t>Updated 12/7/2015 @ 6:33 AM</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680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7EC522-BA5A-47D3-80B2-477000740938}" type="datetime1">
              <a:rPr lang="en-US" smtClean="0"/>
              <a:t>12/7/2015</a:t>
            </a:fld>
            <a:endParaRPr lang="en-US" dirty="0"/>
          </a:p>
        </p:txBody>
      </p:sp>
      <p:sp>
        <p:nvSpPr>
          <p:cNvPr id="5" name="Footer Placeholder 4"/>
          <p:cNvSpPr>
            <a:spLocks noGrp="1"/>
          </p:cNvSpPr>
          <p:nvPr>
            <p:ph type="ftr" sz="quarter" idx="11"/>
          </p:nvPr>
        </p:nvSpPr>
        <p:spPr/>
        <p:txBody>
          <a:bodyPr/>
          <a:lstStyle/>
          <a:p>
            <a:r>
              <a:rPr lang="en-US" smtClean="0"/>
              <a:t>Updated 12/7/2015 @ 6:33 AM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618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9FB7C45-E4AE-4755-B0A2-DE0288E005CC}" type="datetime1">
              <a:rPr lang="en-US" smtClean="0"/>
              <a:t>12/7/2015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smtClean="0"/>
              <a:t>Updated 12/7/2015 @ 6:33 AM</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948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BD68A5-2A0F-40F9-8EB0-EA121068EB56}" type="datetime1">
              <a:rPr lang="en-US" smtClean="0"/>
              <a:t>12/7/2015</a:t>
            </a:fld>
            <a:endParaRPr lang="en-US" dirty="0"/>
          </a:p>
        </p:txBody>
      </p:sp>
      <p:sp>
        <p:nvSpPr>
          <p:cNvPr id="6" name="Footer Placeholder 5"/>
          <p:cNvSpPr>
            <a:spLocks noGrp="1"/>
          </p:cNvSpPr>
          <p:nvPr>
            <p:ph type="ftr" sz="quarter" idx="11"/>
          </p:nvPr>
        </p:nvSpPr>
        <p:spPr/>
        <p:txBody>
          <a:bodyPr/>
          <a:lstStyle/>
          <a:p>
            <a:r>
              <a:rPr lang="en-US" smtClean="0"/>
              <a:t>Updated 12/7/2015 @ 6:33 AM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224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14DD83-8C0D-416B-A7AC-482F27052A92}" type="datetime1">
              <a:rPr lang="en-US" smtClean="0"/>
              <a:t>12/7/2015</a:t>
            </a:fld>
            <a:endParaRPr lang="en-US" dirty="0"/>
          </a:p>
        </p:txBody>
      </p:sp>
      <p:sp>
        <p:nvSpPr>
          <p:cNvPr id="8" name="Footer Placeholder 7"/>
          <p:cNvSpPr>
            <a:spLocks noGrp="1"/>
          </p:cNvSpPr>
          <p:nvPr>
            <p:ph type="ftr" sz="quarter" idx="11"/>
          </p:nvPr>
        </p:nvSpPr>
        <p:spPr/>
        <p:txBody>
          <a:bodyPr/>
          <a:lstStyle/>
          <a:p>
            <a:r>
              <a:rPr lang="en-US" smtClean="0"/>
              <a:t>Updated 12/7/2015 @ 6:33 AM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67EE76-46A2-4F3C-87A6-79CB885E1EE6}" type="datetime1">
              <a:rPr lang="en-US" smtClean="0"/>
              <a:t>12/7/2015</a:t>
            </a:fld>
            <a:endParaRPr lang="en-US" dirty="0"/>
          </a:p>
        </p:txBody>
      </p:sp>
      <p:sp>
        <p:nvSpPr>
          <p:cNvPr id="4" name="Footer Placeholder 3"/>
          <p:cNvSpPr>
            <a:spLocks noGrp="1"/>
          </p:cNvSpPr>
          <p:nvPr>
            <p:ph type="ftr" sz="quarter" idx="11"/>
          </p:nvPr>
        </p:nvSpPr>
        <p:spPr/>
        <p:txBody>
          <a:bodyPr/>
          <a:lstStyle/>
          <a:p>
            <a:r>
              <a:rPr lang="en-US" smtClean="0"/>
              <a:t>Updated 12/7/2015 @ 6:33 AM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430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E432F-5E99-4AD7-86A5-5AC1E9116D0B}" type="datetime1">
              <a:rPr lang="en-US" smtClean="0"/>
              <a:t>12/7/2015</a:t>
            </a:fld>
            <a:endParaRPr lang="en-US" dirty="0"/>
          </a:p>
        </p:txBody>
      </p:sp>
      <p:sp>
        <p:nvSpPr>
          <p:cNvPr id="3" name="Footer Placeholder 2"/>
          <p:cNvSpPr>
            <a:spLocks noGrp="1"/>
          </p:cNvSpPr>
          <p:nvPr>
            <p:ph type="ftr" sz="quarter" idx="11"/>
          </p:nvPr>
        </p:nvSpPr>
        <p:spPr/>
        <p:txBody>
          <a:bodyPr/>
          <a:lstStyle/>
          <a:p>
            <a:r>
              <a:rPr lang="en-US" smtClean="0"/>
              <a:t>Updated 12/7/2015 @ 6:33 AM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539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57CCBB-BEAC-4D8B-9F69-95BBF7BF369A}" type="datetime1">
              <a:rPr lang="en-US" smtClean="0"/>
              <a:t>12/7/2015</a:t>
            </a:fld>
            <a:endParaRPr lang="en-US" dirty="0"/>
          </a:p>
        </p:txBody>
      </p:sp>
      <p:sp>
        <p:nvSpPr>
          <p:cNvPr id="6" name="Footer Placeholder 5"/>
          <p:cNvSpPr>
            <a:spLocks noGrp="1"/>
          </p:cNvSpPr>
          <p:nvPr>
            <p:ph type="ftr" sz="quarter" idx="11"/>
          </p:nvPr>
        </p:nvSpPr>
        <p:spPr/>
        <p:txBody>
          <a:bodyPr/>
          <a:lstStyle/>
          <a:p>
            <a:r>
              <a:rPr lang="en-US" smtClean="0"/>
              <a:t>Updated 12/7/2015 @ 6:33 AM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820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C06986-D527-4094-AFC5-26199A66E804}" type="datetime1">
              <a:rPr lang="en-US" smtClean="0"/>
              <a:t>12/7/2015</a:t>
            </a:fld>
            <a:endParaRPr lang="en-US" dirty="0"/>
          </a:p>
        </p:txBody>
      </p:sp>
      <p:sp>
        <p:nvSpPr>
          <p:cNvPr id="6" name="Footer Placeholder 5"/>
          <p:cNvSpPr>
            <a:spLocks noGrp="1"/>
          </p:cNvSpPr>
          <p:nvPr>
            <p:ph type="ftr" sz="quarter" idx="11"/>
          </p:nvPr>
        </p:nvSpPr>
        <p:spPr/>
        <p:txBody>
          <a:bodyPr/>
          <a:lstStyle/>
          <a:p>
            <a:r>
              <a:rPr lang="en-US" smtClean="0"/>
              <a:t>Updated 12/7/2015 @ 6:33 AM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03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0C3CE9-0E49-4ED1-9098-E8830F970728}" type="datetime1">
              <a:rPr lang="en-US" smtClean="0"/>
              <a:t>12/7/2015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Updated 12/7/2015 @ 6:33 AM</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9983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mailto:txoag7@ezmessenger.com" TargetMode="External"/><Relationship Id="rId3" Type="http://schemas.openxmlformats.org/officeDocument/2006/relationships/hyperlink" Target="mailto:txoag2@ezmessenger.com" TargetMode="External"/><Relationship Id="rId7" Type="http://schemas.openxmlformats.org/officeDocument/2006/relationships/hyperlink" Target="mailto:txoag6@ezmessenger.com" TargetMode="External"/><Relationship Id="rId2" Type="http://schemas.openxmlformats.org/officeDocument/2006/relationships/hyperlink" Target="mailto:txoag1@ezmessenger.com" TargetMode="External"/><Relationship Id="rId1" Type="http://schemas.openxmlformats.org/officeDocument/2006/relationships/slideLayout" Target="../slideLayouts/slideLayout1.xml"/><Relationship Id="rId6" Type="http://schemas.openxmlformats.org/officeDocument/2006/relationships/hyperlink" Target="mailto:txoag5@ezmessenger.com" TargetMode="External"/><Relationship Id="rId5" Type="http://schemas.openxmlformats.org/officeDocument/2006/relationships/hyperlink" Target="mailto:txoag4@ezmessenger.com" TargetMode="External"/><Relationship Id="rId10" Type="http://schemas.openxmlformats.org/officeDocument/2006/relationships/hyperlink" Target="mailto:txoag9@ezmessenger.com" TargetMode="External"/><Relationship Id="rId4" Type="http://schemas.openxmlformats.org/officeDocument/2006/relationships/hyperlink" Target="mailto:txoag3@ezmessenger.com" TargetMode="External"/><Relationship Id="rId9" Type="http://schemas.openxmlformats.org/officeDocument/2006/relationships/hyperlink" Target="mailto:txoag8@ezmesseng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www.ezmessenger.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66070"/>
            <a:ext cx="9448800" cy="2466131"/>
          </a:xfrm>
        </p:spPr>
        <p:txBody>
          <a:bodyPr>
            <a:normAutofit fontScale="90000"/>
          </a:bodyPr>
          <a:lstStyle/>
          <a:p>
            <a:pPr algn="ctr"/>
            <a:r>
              <a:rPr lang="en-US" dirty="0" smtClean="0"/>
              <a:t>EZ MESSENGER </a:t>
            </a:r>
            <a:br>
              <a:rPr lang="en-US" dirty="0" smtClean="0"/>
            </a:br>
            <a:r>
              <a:rPr lang="en-US" dirty="0" smtClean="0"/>
              <a:t>CUSTOMER </a:t>
            </a:r>
            <a:r>
              <a:rPr lang="en-US" dirty="0" smtClean="0"/>
              <a:t>portal training</a:t>
            </a:r>
            <a:endParaRPr lang="en-US" dirty="0"/>
          </a:p>
        </p:txBody>
      </p:sp>
      <p:sp>
        <p:nvSpPr>
          <p:cNvPr id="3" name="Subtitle 2"/>
          <p:cNvSpPr>
            <a:spLocks noGrp="1"/>
          </p:cNvSpPr>
          <p:nvPr>
            <p:ph type="subTitle" idx="1"/>
          </p:nvPr>
        </p:nvSpPr>
        <p:spPr/>
        <p:txBody>
          <a:bodyPr>
            <a:normAutofit fontScale="92500" lnSpcReduction="10000"/>
          </a:bodyPr>
          <a:lstStyle/>
          <a:p>
            <a:pPr algn="ctr"/>
            <a:r>
              <a:rPr lang="en-US" dirty="0" smtClean="0"/>
              <a:t>For </a:t>
            </a:r>
          </a:p>
          <a:p>
            <a:pPr algn="ctr"/>
            <a:r>
              <a:rPr lang="en-US" dirty="0" smtClean="0"/>
              <a:t>the Office of the Attorney General of Texas </a:t>
            </a:r>
            <a:endParaRPr lang="en-US" dirty="0"/>
          </a:p>
        </p:txBody>
      </p:sp>
      <p:sp>
        <p:nvSpPr>
          <p:cNvPr id="6" name="Slide Number Placeholder 5"/>
          <p:cNvSpPr>
            <a:spLocks noGrp="1"/>
          </p:cNvSpPr>
          <p:nvPr>
            <p:ph type="sldNum" sz="quarter" idx="12"/>
          </p:nvPr>
        </p:nvSpPr>
        <p:spPr>
          <a:xfrm>
            <a:off x="9307484" y="6492875"/>
            <a:ext cx="2743200" cy="365125"/>
          </a:xfrm>
        </p:spPr>
        <p:txBody>
          <a:bodyPr/>
          <a:lstStyle/>
          <a:p>
            <a:fld id="{6D22F896-40B5-4ADD-8801-0D06FADFA095}" type="slidenum">
              <a:rPr lang="en-US" smtClean="0"/>
              <a:t>1</a:t>
            </a:fld>
            <a:endParaRPr lang="en-US" dirty="0"/>
          </a:p>
        </p:txBody>
      </p:sp>
      <p:sp>
        <p:nvSpPr>
          <p:cNvPr id="7" name="Footer Placeholder 6"/>
          <p:cNvSpPr>
            <a:spLocks noGrp="1"/>
          </p:cNvSpPr>
          <p:nvPr>
            <p:ph type="ftr" sz="quarter" idx="11"/>
          </p:nvPr>
        </p:nvSpPr>
        <p:spPr>
          <a:xfrm>
            <a:off x="0" y="6492875"/>
            <a:ext cx="2191789"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4083483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00723" y="693869"/>
            <a:ext cx="4723804" cy="1303867"/>
          </a:xfrm>
        </p:spPr>
        <p:txBody>
          <a:bodyPr/>
          <a:lstStyle/>
          <a:p>
            <a:r>
              <a:rPr lang="en-US" dirty="0" smtClean="0"/>
              <a:t>Search options</a:t>
            </a:r>
            <a:endParaRPr lang="en-US" dirty="0"/>
          </a:p>
        </p:txBody>
      </p:sp>
      <p:sp>
        <p:nvSpPr>
          <p:cNvPr id="3" name="Text Placeholder 2"/>
          <p:cNvSpPr>
            <a:spLocks noGrp="1"/>
          </p:cNvSpPr>
          <p:nvPr>
            <p:ph type="body" idx="1"/>
          </p:nvPr>
        </p:nvSpPr>
        <p:spPr/>
        <p:txBody>
          <a:bodyPr/>
          <a:lstStyle/>
          <a:p>
            <a:r>
              <a:rPr lang="en-US" dirty="0" smtClean="0"/>
              <a:t>Search Query</a:t>
            </a:r>
            <a:endParaRPr lang="en-US" dirty="0"/>
          </a:p>
        </p:txBody>
      </p:sp>
      <p:sp>
        <p:nvSpPr>
          <p:cNvPr id="5" name="Text Placeholder 4"/>
          <p:cNvSpPr>
            <a:spLocks noGrp="1"/>
          </p:cNvSpPr>
          <p:nvPr>
            <p:ph type="body" sz="quarter" idx="3"/>
          </p:nvPr>
        </p:nvSpPr>
        <p:spPr/>
        <p:txBody>
          <a:bodyPr/>
          <a:lstStyle/>
          <a:p>
            <a:r>
              <a:rPr lang="en-US" dirty="0" smtClean="0"/>
              <a:t>Job Types</a:t>
            </a:r>
            <a:endParaRPr lang="en-US" dirty="0"/>
          </a:p>
        </p:txBody>
      </p:sp>
      <p:sp>
        <p:nvSpPr>
          <p:cNvPr id="7" name="Text Placeholder 6"/>
          <p:cNvSpPr>
            <a:spLocks noGrp="1"/>
          </p:cNvSpPr>
          <p:nvPr>
            <p:ph type="body" sz="quarter" idx="13"/>
          </p:nvPr>
        </p:nvSpPr>
        <p:spPr/>
        <p:txBody>
          <a:bodyPr/>
          <a:lstStyle/>
          <a:p>
            <a:r>
              <a:rPr lang="en-US" dirty="0" smtClean="0"/>
              <a:t>Date Range</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7917" y="2918934"/>
            <a:ext cx="3460315" cy="192431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8374" y="2918933"/>
            <a:ext cx="3437007" cy="28999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08" y="2918933"/>
            <a:ext cx="3457140" cy="2750347"/>
          </a:xfrm>
          <a:prstGeom prst="rect">
            <a:avLst/>
          </a:prstGeom>
        </p:spPr>
      </p:pic>
      <p:sp>
        <p:nvSpPr>
          <p:cNvPr id="8" name="Slide Number Placeholder 7"/>
          <p:cNvSpPr>
            <a:spLocks noGrp="1"/>
          </p:cNvSpPr>
          <p:nvPr>
            <p:ph type="sldNum" sz="quarter" idx="12"/>
          </p:nvPr>
        </p:nvSpPr>
        <p:spPr>
          <a:xfrm>
            <a:off x="9311640" y="6492875"/>
            <a:ext cx="2743200" cy="365125"/>
          </a:xfrm>
        </p:spPr>
        <p:txBody>
          <a:bodyPr/>
          <a:lstStyle/>
          <a:p>
            <a:fld id="{6D22F896-40B5-4ADD-8801-0D06FADFA095}" type="slidenum">
              <a:rPr lang="en-US" smtClean="0"/>
              <a:t>10</a:t>
            </a:fld>
            <a:endParaRPr lang="en-US" dirty="0"/>
          </a:p>
        </p:txBody>
      </p:sp>
      <p:sp>
        <p:nvSpPr>
          <p:cNvPr id="11" name="Footer Placeholder 10"/>
          <p:cNvSpPr>
            <a:spLocks noGrp="1"/>
          </p:cNvSpPr>
          <p:nvPr>
            <p:ph type="ftr" sz="quarter" idx="11"/>
          </p:nvPr>
        </p:nvSpPr>
        <p:spPr>
          <a:xfrm>
            <a:off x="0" y="6492874"/>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331994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841" y="803081"/>
            <a:ext cx="6806317" cy="809046"/>
          </a:xfrm>
        </p:spPr>
        <p:txBody>
          <a:bodyPr>
            <a:normAutofit fontScale="90000"/>
          </a:bodyPr>
          <a:lstStyle/>
          <a:p>
            <a:r>
              <a:rPr lang="en-US" dirty="0" smtClean="0"/>
              <a:t>Search results/ job details</a:t>
            </a:r>
            <a:endParaRPr lang="en-US" dirty="0"/>
          </a:p>
        </p:txBody>
      </p:sp>
      <p:sp>
        <p:nvSpPr>
          <p:cNvPr id="5" name="TextBox 4"/>
          <p:cNvSpPr txBox="1"/>
          <p:nvPr/>
        </p:nvSpPr>
        <p:spPr>
          <a:xfrm>
            <a:off x="525912" y="1737638"/>
            <a:ext cx="10940669" cy="1200329"/>
          </a:xfrm>
          <a:prstGeom prst="rect">
            <a:avLst/>
          </a:prstGeom>
          <a:noFill/>
        </p:spPr>
        <p:txBody>
          <a:bodyPr wrap="square" rtlCol="0">
            <a:spAutoFit/>
          </a:bodyPr>
          <a:lstStyle/>
          <a:p>
            <a:r>
              <a:rPr lang="en-US" dirty="0" smtClean="0"/>
              <a:t>Search results will net a listing of related jobs with a snapshot of details such as Servee, Active Address and Status. It will also provide quick links to Status, Documents, Affidavits and Photos. You can select to exclude columns if you like and even download the information into a .CSV file.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047" y="2937967"/>
            <a:ext cx="10820400" cy="3134744"/>
          </a:xfrm>
        </p:spPr>
      </p:pic>
      <p:sp>
        <p:nvSpPr>
          <p:cNvPr id="7" name="Slide Number Placeholder 6"/>
          <p:cNvSpPr>
            <a:spLocks noGrp="1"/>
          </p:cNvSpPr>
          <p:nvPr>
            <p:ph type="sldNum" sz="quarter" idx="12"/>
          </p:nvPr>
        </p:nvSpPr>
        <p:spPr>
          <a:xfrm>
            <a:off x="9344890" y="6492875"/>
            <a:ext cx="2743200" cy="365125"/>
          </a:xfrm>
        </p:spPr>
        <p:txBody>
          <a:bodyPr/>
          <a:lstStyle/>
          <a:p>
            <a:fld id="{6D22F896-40B5-4ADD-8801-0D06FADFA095}" type="slidenum">
              <a:rPr lang="en-US" smtClean="0"/>
              <a:t>11</a:t>
            </a:fld>
            <a:endParaRPr lang="en-US" dirty="0"/>
          </a:p>
        </p:txBody>
      </p:sp>
      <p:sp>
        <p:nvSpPr>
          <p:cNvPr id="8" name="Footer Placeholder 7"/>
          <p:cNvSpPr>
            <a:spLocks noGrp="1"/>
          </p:cNvSpPr>
          <p:nvPr>
            <p:ph type="ftr" sz="quarter" idx="11"/>
          </p:nvPr>
        </p:nvSpPr>
        <p:spPr>
          <a:xfrm>
            <a:off x="0" y="6492875"/>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4276896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1699" y="507813"/>
            <a:ext cx="3554285" cy="803136"/>
          </a:xfrm>
        </p:spPr>
        <p:txBody>
          <a:bodyPr anchor="ctr" anchorCtr="1">
            <a:normAutofit fontScale="90000"/>
          </a:bodyPr>
          <a:lstStyle/>
          <a:p>
            <a:r>
              <a:rPr lang="en-US" dirty="0" smtClean="0"/>
              <a:t>Job summary</a:t>
            </a:r>
            <a:endParaRPr lang="en-US" dirty="0"/>
          </a:p>
        </p:txBody>
      </p:sp>
      <p:sp>
        <p:nvSpPr>
          <p:cNvPr id="3" name="TextBox 2"/>
          <p:cNvSpPr txBox="1"/>
          <p:nvPr/>
        </p:nvSpPr>
        <p:spPr>
          <a:xfrm>
            <a:off x="7777113" y="1838227"/>
            <a:ext cx="3846136" cy="3693319"/>
          </a:xfrm>
          <a:prstGeom prst="rect">
            <a:avLst/>
          </a:prstGeom>
          <a:noFill/>
        </p:spPr>
        <p:txBody>
          <a:bodyPr wrap="square" rtlCol="0">
            <a:spAutoFit/>
          </a:bodyPr>
          <a:lstStyle/>
          <a:p>
            <a:r>
              <a:rPr lang="en-US" dirty="0" smtClean="0"/>
              <a:t>When you select a job by clicking the </a:t>
            </a:r>
            <a:r>
              <a:rPr lang="en-US" dirty="0" err="1" smtClean="0"/>
              <a:t>servee</a:t>
            </a:r>
            <a:r>
              <a:rPr lang="en-US" dirty="0" smtClean="0"/>
              <a:t> name you are taken to the ‘Job Summary’ screen. This screen will provide you access to detailed information for the job including:</a:t>
            </a:r>
          </a:p>
          <a:p>
            <a:pPr marL="285750" indent="-285750">
              <a:buFont typeface="Arial" panose="020B0604020202020204" pitchFamily="34" charset="0"/>
              <a:buChar char="•"/>
            </a:pPr>
            <a:r>
              <a:rPr lang="en-US" dirty="0" smtClean="0"/>
              <a:t>Job Info</a:t>
            </a:r>
          </a:p>
          <a:p>
            <a:pPr marL="285750" indent="-285750">
              <a:buFont typeface="Arial" panose="020B0604020202020204" pitchFamily="34" charset="0"/>
              <a:buChar char="•"/>
            </a:pPr>
            <a:r>
              <a:rPr lang="en-US" dirty="0" smtClean="0"/>
              <a:t>Status</a:t>
            </a:r>
          </a:p>
          <a:p>
            <a:pPr marL="285750" indent="-285750">
              <a:buFont typeface="Arial" panose="020B0604020202020204" pitchFamily="34" charset="0"/>
              <a:buChar char="•"/>
            </a:pPr>
            <a:r>
              <a:rPr lang="en-US" dirty="0" smtClean="0"/>
              <a:t>Scans</a:t>
            </a:r>
          </a:p>
          <a:p>
            <a:pPr marL="285750" indent="-285750">
              <a:buFont typeface="Arial" panose="020B0604020202020204" pitchFamily="34" charset="0"/>
              <a:buChar char="•"/>
            </a:pPr>
            <a:r>
              <a:rPr lang="en-US" dirty="0" smtClean="0"/>
              <a:t>Photos</a:t>
            </a:r>
          </a:p>
          <a:p>
            <a:pPr marL="285750" indent="-285750">
              <a:buFont typeface="Arial" panose="020B0604020202020204" pitchFamily="34" charset="0"/>
              <a:buChar char="•"/>
            </a:pPr>
            <a:r>
              <a:rPr lang="en-US" dirty="0" smtClean="0"/>
              <a:t>Addresses</a:t>
            </a:r>
          </a:p>
          <a:p>
            <a:pPr marL="285750" indent="-285750">
              <a:buFont typeface="Arial" panose="020B0604020202020204" pitchFamily="34" charset="0"/>
              <a:buChar char="•"/>
            </a:pPr>
            <a:r>
              <a:rPr lang="en-US" dirty="0" smtClean="0"/>
              <a:t>Linked Jobs</a:t>
            </a:r>
          </a:p>
          <a:p>
            <a:pPr marL="285750" indent="-285750">
              <a:buFont typeface="Arial" panose="020B0604020202020204" pitchFamily="34" charset="0"/>
              <a:buChar char="•"/>
            </a:pPr>
            <a:r>
              <a:rPr lang="en-US" dirty="0" smtClean="0"/>
              <a:t>Timeline</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6665" y="507813"/>
            <a:ext cx="7013456" cy="5984427"/>
          </a:xfrm>
        </p:spPr>
      </p:pic>
      <p:sp>
        <p:nvSpPr>
          <p:cNvPr id="7" name="Slide Number Placeholder 6"/>
          <p:cNvSpPr>
            <a:spLocks noGrp="1"/>
          </p:cNvSpPr>
          <p:nvPr>
            <p:ph type="sldNum" sz="quarter" idx="12"/>
          </p:nvPr>
        </p:nvSpPr>
        <p:spPr>
          <a:xfrm>
            <a:off x="9295014" y="6492875"/>
            <a:ext cx="2743200" cy="365125"/>
          </a:xfrm>
        </p:spPr>
        <p:txBody>
          <a:bodyPr/>
          <a:lstStyle/>
          <a:p>
            <a:fld id="{6D22F896-40B5-4ADD-8801-0D06FADFA095}" type="slidenum">
              <a:rPr lang="en-US" smtClean="0"/>
              <a:t>12</a:t>
            </a:fld>
            <a:endParaRPr lang="en-US" dirty="0"/>
          </a:p>
        </p:txBody>
      </p:sp>
      <p:sp>
        <p:nvSpPr>
          <p:cNvPr id="8" name="Footer Placeholder 7"/>
          <p:cNvSpPr>
            <a:spLocks noGrp="1"/>
          </p:cNvSpPr>
          <p:nvPr>
            <p:ph type="ftr" sz="quarter" idx="11"/>
          </p:nvPr>
        </p:nvSpPr>
        <p:spPr>
          <a:xfrm>
            <a:off x="-2807" y="6492240"/>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776062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4333" y="394691"/>
            <a:ext cx="2795260" cy="803136"/>
          </a:xfrm>
        </p:spPr>
        <p:txBody>
          <a:bodyPr anchor="ctr" anchorCtr="1">
            <a:normAutofit/>
          </a:bodyPr>
          <a:lstStyle/>
          <a:p>
            <a:r>
              <a:rPr lang="en-US" dirty="0" smtClean="0"/>
              <a:t>Job info</a:t>
            </a:r>
            <a:endParaRPr lang="en-US" dirty="0"/>
          </a:p>
        </p:txBody>
      </p:sp>
      <p:graphicFrame>
        <p:nvGraphicFramePr>
          <p:cNvPr id="7" name="Diagram 6"/>
          <p:cNvGraphicFramePr/>
          <p:nvPr>
            <p:extLst>
              <p:ext uri="{D42A27DB-BD31-4B8C-83A1-F6EECF244321}">
                <p14:modId xmlns:p14="http://schemas.microsoft.com/office/powerpoint/2010/main" val="1734176455"/>
              </p:ext>
            </p:extLst>
          </p:nvPr>
        </p:nvGraphicFramePr>
        <p:xfrm>
          <a:off x="7758602" y="1194071"/>
          <a:ext cx="3478491" cy="5180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sz="half" idx="1"/>
          </p:nvPr>
        </p:nvPicPr>
        <p:blipFill>
          <a:blip r:embed="rId7">
            <a:extLst>
              <a:ext uri="{28A0092B-C50C-407E-A947-70E740481C1C}">
                <a14:useLocalDpi xmlns:a14="http://schemas.microsoft.com/office/drawing/2010/main" val="0"/>
              </a:ext>
            </a:extLst>
          </a:blip>
          <a:stretch>
            <a:fillRect/>
          </a:stretch>
        </p:blipFill>
        <p:spPr>
          <a:xfrm>
            <a:off x="377004" y="527695"/>
            <a:ext cx="7008322" cy="5980046"/>
          </a:xfrm>
        </p:spPr>
      </p:pic>
      <p:sp>
        <p:nvSpPr>
          <p:cNvPr id="6" name="Slide Number Placeholder 5"/>
          <p:cNvSpPr>
            <a:spLocks noGrp="1"/>
          </p:cNvSpPr>
          <p:nvPr>
            <p:ph type="sldNum" sz="quarter" idx="12"/>
          </p:nvPr>
        </p:nvSpPr>
        <p:spPr>
          <a:xfrm>
            <a:off x="9311640" y="6492875"/>
            <a:ext cx="2743200" cy="365125"/>
          </a:xfrm>
        </p:spPr>
        <p:txBody>
          <a:bodyPr/>
          <a:lstStyle/>
          <a:p>
            <a:fld id="{6D22F896-40B5-4ADD-8801-0D06FADFA095}" type="slidenum">
              <a:rPr lang="en-US" smtClean="0"/>
              <a:t>13</a:t>
            </a:fld>
            <a:endParaRPr lang="en-US" dirty="0"/>
          </a:p>
        </p:txBody>
      </p:sp>
      <p:sp>
        <p:nvSpPr>
          <p:cNvPr id="8" name="Footer Placeholder 7"/>
          <p:cNvSpPr>
            <a:spLocks noGrp="1"/>
          </p:cNvSpPr>
          <p:nvPr>
            <p:ph type="ftr" sz="quarter" idx="11"/>
          </p:nvPr>
        </p:nvSpPr>
        <p:spPr>
          <a:xfrm>
            <a:off x="0" y="6492874"/>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1910469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893" y="461694"/>
            <a:ext cx="1919141" cy="897904"/>
          </a:xfrm>
        </p:spPr>
        <p:txBody>
          <a:bodyPr/>
          <a:lstStyle/>
          <a:p>
            <a:r>
              <a:rPr lang="en-US" dirty="0" smtClean="0"/>
              <a:t>status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2165" y="403792"/>
            <a:ext cx="7626659" cy="4556381"/>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12417" y="3488031"/>
            <a:ext cx="3743030" cy="2944284"/>
          </a:xfrm>
        </p:spPr>
      </p:pic>
      <p:sp>
        <p:nvSpPr>
          <p:cNvPr id="8" name="TextBox 7"/>
          <p:cNvSpPr txBox="1"/>
          <p:nvPr/>
        </p:nvSpPr>
        <p:spPr>
          <a:xfrm>
            <a:off x="7878824" y="1359598"/>
            <a:ext cx="3751868" cy="1754326"/>
          </a:xfrm>
          <a:prstGeom prst="rect">
            <a:avLst/>
          </a:prstGeom>
          <a:noFill/>
        </p:spPr>
        <p:txBody>
          <a:bodyPr wrap="square" rtlCol="0">
            <a:spAutoFit/>
          </a:bodyPr>
          <a:lstStyle/>
          <a:p>
            <a:r>
              <a:rPr lang="en-US" dirty="0" smtClean="0"/>
              <a:t>You can view various forms of status with dates and times. Statuses can be sorted and filtered in various manners. This data can also be downloaded to a .CSV file.</a:t>
            </a:r>
            <a:endParaRPr lang="en-US" dirty="0"/>
          </a:p>
        </p:txBody>
      </p:sp>
      <p:sp>
        <p:nvSpPr>
          <p:cNvPr id="9" name="Rectangle 8"/>
          <p:cNvSpPr/>
          <p:nvPr/>
        </p:nvSpPr>
        <p:spPr>
          <a:xfrm>
            <a:off x="374073" y="5315814"/>
            <a:ext cx="7638344" cy="1200329"/>
          </a:xfrm>
          <a:prstGeom prst="rect">
            <a:avLst/>
          </a:prstGeom>
        </p:spPr>
        <p:txBody>
          <a:bodyPr wrap="square">
            <a:spAutoFit/>
          </a:bodyPr>
          <a:lstStyle/>
          <a:p>
            <a:r>
              <a:rPr lang="en-US" dirty="0" smtClean="0"/>
              <a:t>Send notes </a:t>
            </a:r>
            <a:r>
              <a:rPr lang="en-US" dirty="0"/>
              <a:t>to EZ Messenger staff using the ‘Insert Status Note’ link</a:t>
            </a:r>
            <a:r>
              <a:rPr lang="en-US" dirty="0" smtClean="0"/>
              <a:t>. The ‘High Priority’ button should be selected for any items requiring rush </a:t>
            </a:r>
            <a:r>
              <a:rPr lang="en-US" dirty="0"/>
              <a:t>attention. </a:t>
            </a:r>
            <a:r>
              <a:rPr lang="en-US" dirty="0" smtClean="0"/>
              <a:t>New </a:t>
            </a:r>
            <a:r>
              <a:rPr lang="en-US" dirty="0"/>
              <a:t>address and cancel </a:t>
            </a:r>
            <a:r>
              <a:rPr lang="en-US" dirty="0" smtClean="0"/>
              <a:t>requests</a:t>
            </a:r>
            <a:r>
              <a:rPr lang="en-US" dirty="0"/>
              <a:t> </a:t>
            </a:r>
            <a:r>
              <a:rPr lang="en-US" dirty="0" smtClean="0"/>
              <a:t>should be sent thru the OAG system instead of thru this feature.</a:t>
            </a:r>
            <a:endParaRPr lang="en-US" dirty="0"/>
          </a:p>
        </p:txBody>
      </p:sp>
      <p:sp>
        <p:nvSpPr>
          <p:cNvPr id="6" name="Slide Number Placeholder 5"/>
          <p:cNvSpPr>
            <a:spLocks noGrp="1"/>
          </p:cNvSpPr>
          <p:nvPr>
            <p:ph type="sldNum" sz="quarter" idx="12"/>
          </p:nvPr>
        </p:nvSpPr>
        <p:spPr>
          <a:xfrm>
            <a:off x="9278389" y="6492875"/>
            <a:ext cx="2743200" cy="365125"/>
          </a:xfrm>
        </p:spPr>
        <p:txBody>
          <a:bodyPr/>
          <a:lstStyle/>
          <a:p>
            <a:fld id="{6D22F896-40B5-4ADD-8801-0D06FADFA095}" type="slidenum">
              <a:rPr lang="en-US" smtClean="0"/>
              <a:t>14</a:t>
            </a:fld>
            <a:endParaRPr lang="en-US" dirty="0"/>
          </a:p>
        </p:txBody>
      </p:sp>
      <p:sp>
        <p:nvSpPr>
          <p:cNvPr id="10" name="Footer Placeholder 9"/>
          <p:cNvSpPr>
            <a:spLocks noGrp="1"/>
          </p:cNvSpPr>
          <p:nvPr>
            <p:ph type="ftr" sz="quarter" idx="11"/>
          </p:nvPr>
        </p:nvSpPr>
        <p:spPr>
          <a:xfrm>
            <a:off x="0" y="6492874"/>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3014839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522" y="731962"/>
            <a:ext cx="8412137" cy="5429839"/>
          </a:xfrm>
          <a:prstGeom prst="rect">
            <a:avLst/>
          </a:prstGeom>
        </p:spPr>
      </p:pic>
      <p:sp>
        <p:nvSpPr>
          <p:cNvPr id="5" name="TextBox 4"/>
          <p:cNvSpPr txBox="1"/>
          <p:nvPr/>
        </p:nvSpPr>
        <p:spPr>
          <a:xfrm>
            <a:off x="480768" y="1423447"/>
            <a:ext cx="2037737" cy="769441"/>
          </a:xfrm>
          <a:prstGeom prst="rect">
            <a:avLst/>
          </a:prstGeom>
          <a:noFill/>
        </p:spPr>
        <p:txBody>
          <a:bodyPr wrap="none" rtlCol="0">
            <a:spAutoFit/>
          </a:bodyPr>
          <a:lstStyle/>
          <a:p>
            <a:r>
              <a:rPr lang="en-US" sz="4400" dirty="0" smtClean="0"/>
              <a:t>SCANS</a:t>
            </a:r>
            <a:endParaRPr lang="en-US" sz="4400" dirty="0"/>
          </a:p>
        </p:txBody>
      </p:sp>
      <p:sp>
        <p:nvSpPr>
          <p:cNvPr id="6" name="TextBox 5"/>
          <p:cNvSpPr txBox="1"/>
          <p:nvPr/>
        </p:nvSpPr>
        <p:spPr>
          <a:xfrm>
            <a:off x="480768" y="2469351"/>
            <a:ext cx="2790333" cy="1754326"/>
          </a:xfrm>
          <a:prstGeom prst="rect">
            <a:avLst/>
          </a:prstGeom>
          <a:noFill/>
        </p:spPr>
        <p:txBody>
          <a:bodyPr wrap="square" rtlCol="0">
            <a:spAutoFit/>
          </a:bodyPr>
          <a:lstStyle/>
          <a:p>
            <a:r>
              <a:rPr lang="en-US" dirty="0" smtClean="0"/>
              <a:t>Any scans currently attached to the job can be viewed here. You can also upload additional scans as needed.</a:t>
            </a:r>
            <a:endParaRPr lang="en-US" dirty="0"/>
          </a:p>
        </p:txBody>
      </p:sp>
      <p:sp>
        <p:nvSpPr>
          <p:cNvPr id="7" name="Slide Number Placeholder 6"/>
          <p:cNvSpPr>
            <a:spLocks noGrp="1"/>
          </p:cNvSpPr>
          <p:nvPr>
            <p:ph type="sldNum" sz="quarter" idx="12"/>
          </p:nvPr>
        </p:nvSpPr>
        <p:spPr>
          <a:xfrm>
            <a:off x="9329535" y="6492875"/>
            <a:ext cx="2743200" cy="365125"/>
          </a:xfrm>
        </p:spPr>
        <p:txBody>
          <a:bodyPr/>
          <a:lstStyle/>
          <a:p>
            <a:fld id="{6D22F896-40B5-4ADD-8801-0D06FADFA095}" type="slidenum">
              <a:rPr lang="en-US" smtClean="0"/>
              <a:t>15</a:t>
            </a:fld>
            <a:endParaRPr lang="en-US" dirty="0"/>
          </a:p>
        </p:txBody>
      </p:sp>
      <p:sp>
        <p:nvSpPr>
          <p:cNvPr id="8" name="Footer Placeholder 7"/>
          <p:cNvSpPr>
            <a:spLocks noGrp="1"/>
          </p:cNvSpPr>
          <p:nvPr>
            <p:ph type="ftr" sz="quarter" idx="11"/>
          </p:nvPr>
        </p:nvSpPr>
        <p:spPr>
          <a:xfrm>
            <a:off x="0" y="6492874"/>
            <a:ext cx="64008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3342387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4081" y="698630"/>
            <a:ext cx="1831157" cy="812799"/>
          </a:xfrm>
        </p:spPr>
        <p:txBody>
          <a:bodyPr/>
          <a:lstStyle/>
          <a:p>
            <a:r>
              <a:rPr lang="en-US" dirty="0" smtClean="0"/>
              <a:t>PHOTOS</a:t>
            </a:r>
            <a:endParaRPr lang="en-US" dirty="0"/>
          </a:p>
        </p:txBody>
      </p:sp>
      <p:sp>
        <p:nvSpPr>
          <p:cNvPr id="3" name="Text Placeholder 2"/>
          <p:cNvSpPr>
            <a:spLocks noGrp="1"/>
          </p:cNvSpPr>
          <p:nvPr>
            <p:ph type="body" sz="half" idx="2"/>
          </p:nvPr>
        </p:nvSpPr>
        <p:spPr>
          <a:xfrm>
            <a:off x="8704081" y="1862176"/>
            <a:ext cx="3201973" cy="2793713"/>
          </a:xfrm>
        </p:spPr>
        <p:txBody>
          <a:bodyPr>
            <a:normAutofit lnSpcReduction="10000"/>
          </a:bodyPr>
          <a:lstStyle/>
          <a:p>
            <a:r>
              <a:rPr lang="en-US" dirty="0" smtClean="0"/>
              <a:t>View photos associated with attempts and service completions. </a:t>
            </a:r>
          </a:p>
          <a:p>
            <a:endParaRPr lang="en-US" dirty="0"/>
          </a:p>
          <a:p>
            <a:r>
              <a:rPr lang="en-US" dirty="0" smtClean="0"/>
              <a:t>Photos are geo-tagged and have the status note, date, time and address of attempt</a:t>
            </a:r>
            <a:r>
              <a:rPr lang="en-US" dirty="0" smtClean="0"/>
              <a:t>.</a:t>
            </a:r>
          </a:p>
          <a:p>
            <a:endParaRPr lang="en-US" dirty="0"/>
          </a:p>
          <a:p>
            <a:r>
              <a:rPr lang="en-US" dirty="0" smtClean="0"/>
              <a:t>Photos are of the location attempted, not the person(s).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96" y="698630"/>
            <a:ext cx="8197825" cy="5486400"/>
          </a:xfrm>
          <a:prstGeom prst="rect">
            <a:avLst/>
          </a:prstGeom>
        </p:spPr>
      </p:pic>
      <p:sp>
        <p:nvSpPr>
          <p:cNvPr id="7" name="Slide Number Placeholder 6"/>
          <p:cNvSpPr>
            <a:spLocks noGrp="1"/>
          </p:cNvSpPr>
          <p:nvPr>
            <p:ph type="sldNum" sz="quarter" idx="12"/>
          </p:nvPr>
        </p:nvSpPr>
        <p:spPr>
          <a:xfrm>
            <a:off x="11411092" y="6492875"/>
            <a:ext cx="643748" cy="365125"/>
          </a:xfrm>
        </p:spPr>
        <p:txBody>
          <a:bodyPr/>
          <a:lstStyle/>
          <a:p>
            <a:fld id="{6D22F896-40B5-4ADD-8801-0D06FADFA095}" type="slidenum">
              <a:rPr lang="en-US" smtClean="0"/>
              <a:t>16</a:t>
            </a:fld>
            <a:endParaRPr lang="en-US" dirty="0"/>
          </a:p>
        </p:txBody>
      </p:sp>
      <p:sp>
        <p:nvSpPr>
          <p:cNvPr id="8" name="Footer Placeholder 7"/>
          <p:cNvSpPr>
            <a:spLocks noGrp="1"/>
          </p:cNvSpPr>
          <p:nvPr>
            <p:ph type="ftr" sz="quarter" idx="11"/>
          </p:nvPr>
        </p:nvSpPr>
        <p:spPr>
          <a:xfrm>
            <a:off x="0" y="6492875"/>
            <a:ext cx="6991492"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4081324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8901" y="401844"/>
            <a:ext cx="2305639" cy="841343"/>
          </a:xfrm>
        </p:spPr>
        <p:txBody>
          <a:bodyPr/>
          <a:lstStyle/>
          <a:p>
            <a:r>
              <a:rPr lang="en-US" dirty="0" smtClean="0"/>
              <a:t>timeline</a:t>
            </a:r>
            <a:endParaRPr lang="en-US" dirty="0"/>
          </a:p>
        </p:txBody>
      </p:sp>
      <p:sp>
        <p:nvSpPr>
          <p:cNvPr id="5" name="TextBox 4"/>
          <p:cNvSpPr txBox="1"/>
          <p:nvPr/>
        </p:nvSpPr>
        <p:spPr>
          <a:xfrm>
            <a:off x="8975517" y="2817942"/>
            <a:ext cx="2564091" cy="1200329"/>
          </a:xfrm>
          <a:prstGeom prst="rect">
            <a:avLst/>
          </a:prstGeom>
          <a:noFill/>
        </p:spPr>
        <p:txBody>
          <a:bodyPr wrap="square" rtlCol="0">
            <a:spAutoFit/>
          </a:bodyPr>
          <a:lstStyle/>
          <a:p>
            <a:r>
              <a:rPr lang="en-US" dirty="0" smtClean="0"/>
              <a:t>The Timeline shows a chronological listing of events on the selected job.</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830" y="401844"/>
            <a:ext cx="8196349" cy="6032526"/>
          </a:xfrm>
        </p:spPr>
      </p:pic>
      <p:sp>
        <p:nvSpPr>
          <p:cNvPr id="7" name="Slide Number Placeholder 6"/>
          <p:cNvSpPr>
            <a:spLocks noGrp="1"/>
          </p:cNvSpPr>
          <p:nvPr>
            <p:ph type="sldNum" sz="quarter" idx="12"/>
          </p:nvPr>
        </p:nvSpPr>
        <p:spPr>
          <a:xfrm>
            <a:off x="9295015" y="6492875"/>
            <a:ext cx="2743200" cy="365125"/>
          </a:xfrm>
        </p:spPr>
        <p:txBody>
          <a:bodyPr/>
          <a:lstStyle/>
          <a:p>
            <a:fld id="{6D22F896-40B5-4ADD-8801-0D06FADFA095}" type="slidenum">
              <a:rPr lang="en-US" smtClean="0"/>
              <a:t>17</a:t>
            </a:fld>
            <a:endParaRPr lang="en-US" dirty="0"/>
          </a:p>
        </p:txBody>
      </p:sp>
      <p:sp>
        <p:nvSpPr>
          <p:cNvPr id="8" name="Footer Placeholder 7"/>
          <p:cNvSpPr>
            <a:spLocks noGrp="1"/>
          </p:cNvSpPr>
          <p:nvPr>
            <p:ph type="ftr" sz="quarter" idx="11"/>
          </p:nvPr>
        </p:nvSpPr>
        <p:spPr>
          <a:xfrm>
            <a:off x="0" y="6492874"/>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1460870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968" y="326004"/>
            <a:ext cx="5025887" cy="548640"/>
          </a:xfrm>
        </p:spPr>
        <p:txBody>
          <a:bodyPr>
            <a:normAutofit fontScale="90000"/>
          </a:bodyPr>
          <a:lstStyle/>
          <a:p>
            <a:r>
              <a:rPr lang="en-US" dirty="0" smtClean="0"/>
              <a:t>Welcome screen</a:t>
            </a:r>
            <a:endParaRPr lang="en-US" dirty="0"/>
          </a:p>
        </p:txBody>
      </p:sp>
      <p:sp>
        <p:nvSpPr>
          <p:cNvPr id="7" name="TextBox 6"/>
          <p:cNvSpPr txBox="1"/>
          <p:nvPr/>
        </p:nvSpPr>
        <p:spPr>
          <a:xfrm>
            <a:off x="129194" y="2062071"/>
            <a:ext cx="1516377" cy="646331"/>
          </a:xfrm>
          <a:prstGeom prst="rect">
            <a:avLst/>
          </a:prstGeom>
          <a:noFill/>
        </p:spPr>
        <p:txBody>
          <a:bodyPr wrap="square" rtlCol="0">
            <a:spAutoFit/>
          </a:bodyPr>
          <a:lstStyle/>
          <a:p>
            <a:r>
              <a:rPr lang="en-US" dirty="0" smtClean="0"/>
              <a:t>Navigation</a:t>
            </a:r>
          </a:p>
          <a:p>
            <a:r>
              <a:rPr lang="en-US" dirty="0" smtClean="0"/>
              <a:t>Links</a:t>
            </a:r>
            <a:endParaRPr lang="en-US" dirty="0"/>
          </a:p>
        </p:txBody>
      </p:sp>
      <p:sp>
        <p:nvSpPr>
          <p:cNvPr id="8" name="TextBox 7"/>
          <p:cNvSpPr txBox="1"/>
          <p:nvPr/>
        </p:nvSpPr>
        <p:spPr>
          <a:xfrm>
            <a:off x="10581460" y="1017686"/>
            <a:ext cx="1563248" cy="369332"/>
          </a:xfrm>
          <a:prstGeom prst="rect">
            <a:avLst/>
          </a:prstGeom>
          <a:noFill/>
        </p:spPr>
        <p:txBody>
          <a:bodyPr wrap="square" rtlCol="0">
            <a:spAutoFit/>
          </a:bodyPr>
          <a:lstStyle/>
          <a:p>
            <a:r>
              <a:rPr lang="en-US" dirty="0" smtClean="0"/>
              <a:t>Notifications</a:t>
            </a:r>
            <a:endParaRPr lang="en-US" dirty="0"/>
          </a:p>
        </p:txBody>
      </p:sp>
      <p:sp>
        <p:nvSpPr>
          <p:cNvPr id="12" name="TextBox 11"/>
          <p:cNvSpPr txBox="1"/>
          <p:nvPr/>
        </p:nvSpPr>
        <p:spPr>
          <a:xfrm>
            <a:off x="10581460" y="1387018"/>
            <a:ext cx="946515" cy="646331"/>
          </a:xfrm>
          <a:prstGeom prst="rect">
            <a:avLst/>
          </a:prstGeom>
          <a:noFill/>
        </p:spPr>
        <p:txBody>
          <a:bodyPr wrap="square" rtlCol="0">
            <a:spAutoFit/>
          </a:bodyPr>
          <a:lstStyle/>
          <a:p>
            <a:r>
              <a:rPr lang="en-US" dirty="0" smtClean="0"/>
              <a:t>Login Name</a:t>
            </a:r>
            <a:endParaRPr lang="en-US" dirty="0"/>
          </a:p>
        </p:txBody>
      </p:sp>
      <p:sp>
        <p:nvSpPr>
          <p:cNvPr id="14" name="TextBox 13"/>
          <p:cNvSpPr txBox="1"/>
          <p:nvPr/>
        </p:nvSpPr>
        <p:spPr>
          <a:xfrm>
            <a:off x="10562193" y="2790933"/>
            <a:ext cx="1569854" cy="1754326"/>
          </a:xfrm>
          <a:prstGeom prst="rect">
            <a:avLst/>
          </a:prstGeom>
          <a:noFill/>
        </p:spPr>
        <p:txBody>
          <a:bodyPr wrap="square" rtlCol="0">
            <a:spAutoFit/>
          </a:bodyPr>
          <a:lstStyle/>
          <a:p>
            <a:r>
              <a:rPr lang="en-US" dirty="0" smtClean="0"/>
              <a:t>Welcome Message and EZ Messenger Contact Information</a:t>
            </a:r>
          </a:p>
        </p:txBody>
      </p:sp>
      <p:sp>
        <p:nvSpPr>
          <p:cNvPr id="19" name="TextBox 18"/>
          <p:cNvSpPr txBox="1"/>
          <p:nvPr/>
        </p:nvSpPr>
        <p:spPr>
          <a:xfrm>
            <a:off x="10591515" y="2044750"/>
            <a:ext cx="995320" cy="646331"/>
          </a:xfrm>
          <a:prstGeom prst="rect">
            <a:avLst/>
          </a:prstGeom>
          <a:noFill/>
        </p:spPr>
        <p:txBody>
          <a:bodyPr wrap="square" rtlCol="0">
            <a:spAutoFit/>
          </a:bodyPr>
          <a:lstStyle/>
          <a:p>
            <a:r>
              <a:rPr lang="en-US" dirty="0" smtClean="0"/>
              <a:t>Job Search</a:t>
            </a:r>
            <a:endParaRPr lang="en-US" dirty="0"/>
          </a:p>
        </p:txBody>
      </p:sp>
      <p:sp>
        <p:nvSpPr>
          <p:cNvPr id="21" name="TextBox 20"/>
          <p:cNvSpPr txBox="1"/>
          <p:nvPr/>
        </p:nvSpPr>
        <p:spPr>
          <a:xfrm>
            <a:off x="166732" y="5532381"/>
            <a:ext cx="1375646" cy="646331"/>
          </a:xfrm>
          <a:prstGeom prst="rect">
            <a:avLst/>
          </a:prstGeom>
          <a:noFill/>
        </p:spPr>
        <p:txBody>
          <a:bodyPr wrap="square" rtlCol="0">
            <a:spAutoFit/>
          </a:bodyPr>
          <a:lstStyle/>
          <a:p>
            <a:r>
              <a:rPr lang="en-US" dirty="0" smtClean="0"/>
              <a:t>Document Center</a:t>
            </a:r>
            <a:endParaRPr lang="en-US" dirty="0"/>
          </a:p>
        </p:txBody>
      </p:sp>
      <p:sp>
        <p:nvSpPr>
          <p:cNvPr id="3" name="Right Arrow 2"/>
          <p:cNvSpPr/>
          <p:nvPr/>
        </p:nvSpPr>
        <p:spPr>
          <a:xfrm>
            <a:off x="1121353" y="2504660"/>
            <a:ext cx="311793" cy="20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1121352" y="5868380"/>
            <a:ext cx="311793" cy="20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9194" y="3973016"/>
            <a:ext cx="1300570" cy="923330"/>
          </a:xfrm>
          <a:prstGeom prst="rect">
            <a:avLst/>
          </a:prstGeom>
          <a:noFill/>
        </p:spPr>
        <p:txBody>
          <a:bodyPr wrap="square" rtlCol="0">
            <a:spAutoFit/>
          </a:bodyPr>
          <a:lstStyle/>
          <a:p>
            <a:r>
              <a:rPr lang="en-US" dirty="0" smtClean="0"/>
              <a:t>Launch F.A.S.T. Bulletin</a:t>
            </a:r>
            <a:endParaRPr lang="en-US" dirty="0"/>
          </a:p>
        </p:txBody>
      </p:sp>
      <p:sp>
        <p:nvSpPr>
          <p:cNvPr id="17" name="Right Arrow 16"/>
          <p:cNvSpPr/>
          <p:nvPr/>
        </p:nvSpPr>
        <p:spPr>
          <a:xfrm>
            <a:off x="1117971" y="4347539"/>
            <a:ext cx="311793" cy="20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ent Arrow 10"/>
          <p:cNvSpPr/>
          <p:nvPr/>
        </p:nvSpPr>
        <p:spPr>
          <a:xfrm rot="5400000" flipV="1">
            <a:off x="9517570" y="297393"/>
            <a:ext cx="277236" cy="1955396"/>
          </a:xfrm>
          <a:prstGeom prst="bentArrow">
            <a:avLst>
              <a:gd name="adj1" fmla="val 24999"/>
              <a:gd name="adj2" fmla="val 34269"/>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Left Arrow 12"/>
          <p:cNvSpPr/>
          <p:nvPr/>
        </p:nvSpPr>
        <p:spPr>
          <a:xfrm>
            <a:off x="10298538" y="1458645"/>
            <a:ext cx="302500" cy="2115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 Arrow 21"/>
          <p:cNvSpPr/>
          <p:nvPr/>
        </p:nvSpPr>
        <p:spPr>
          <a:xfrm>
            <a:off x="10298537" y="2947605"/>
            <a:ext cx="302501" cy="2008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706" y="1413709"/>
            <a:ext cx="8744574" cy="5184190"/>
          </a:xfrm>
        </p:spPr>
      </p:pic>
      <p:sp>
        <p:nvSpPr>
          <p:cNvPr id="20" name="Bent Arrow 19"/>
          <p:cNvSpPr/>
          <p:nvPr/>
        </p:nvSpPr>
        <p:spPr>
          <a:xfrm rot="16200000">
            <a:off x="9895461" y="1584419"/>
            <a:ext cx="297660" cy="1035804"/>
          </a:xfrm>
          <a:prstGeom prst="bentArrow">
            <a:avLst>
              <a:gd name="adj1" fmla="val 25228"/>
              <a:gd name="adj2" fmla="val 25556"/>
              <a:gd name="adj3" fmla="val 3586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Slide Number Placeholder 8"/>
          <p:cNvSpPr>
            <a:spLocks noGrp="1"/>
          </p:cNvSpPr>
          <p:nvPr>
            <p:ph type="sldNum" sz="quarter" idx="12"/>
          </p:nvPr>
        </p:nvSpPr>
        <p:spPr>
          <a:xfrm>
            <a:off x="9262286" y="6492875"/>
            <a:ext cx="2743200" cy="365125"/>
          </a:xfrm>
        </p:spPr>
        <p:txBody>
          <a:bodyPr/>
          <a:lstStyle/>
          <a:p>
            <a:fld id="{6D22F896-40B5-4ADD-8801-0D06FADFA095}" type="slidenum">
              <a:rPr lang="en-US" smtClean="0"/>
              <a:t>18</a:t>
            </a:fld>
            <a:endParaRPr lang="en-US" dirty="0"/>
          </a:p>
        </p:txBody>
      </p:sp>
      <p:sp>
        <p:nvSpPr>
          <p:cNvPr id="10" name="Footer Placeholder 9"/>
          <p:cNvSpPr>
            <a:spLocks noGrp="1"/>
          </p:cNvSpPr>
          <p:nvPr>
            <p:ph type="ftr" sz="quarter" idx="11"/>
          </p:nvPr>
        </p:nvSpPr>
        <p:spPr>
          <a:xfrm>
            <a:off x="0" y="6492874"/>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167738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type="pic" idx="1"/>
            <p:extLst>
              <p:ext uri="{D42A27DB-BD31-4B8C-83A1-F6EECF244321}">
                <p14:modId xmlns:p14="http://schemas.microsoft.com/office/powerpoint/2010/main" val="670986662"/>
              </p:ext>
            </p:extLst>
          </p:nvPr>
        </p:nvGraphicFramePr>
        <p:xfrm>
          <a:off x="6125967" y="1618912"/>
          <a:ext cx="5759283" cy="4779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1737086900"/>
              </p:ext>
            </p:extLst>
          </p:nvPr>
        </p:nvGraphicFramePr>
        <p:xfrm>
          <a:off x="210893" y="1524001"/>
          <a:ext cx="5759283" cy="49688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3011877" y="461912"/>
            <a:ext cx="6070862" cy="523220"/>
          </a:xfrm>
          <a:prstGeom prst="rect">
            <a:avLst/>
          </a:prstGeom>
          <a:noFill/>
        </p:spPr>
        <p:txBody>
          <a:bodyPr wrap="square" rtlCol="0">
            <a:spAutoFit/>
          </a:bodyPr>
          <a:lstStyle/>
          <a:p>
            <a:r>
              <a:rPr lang="en-US" sz="2800" dirty="0" smtClean="0"/>
              <a:t>WELCOME SCREEN INFORMATION</a:t>
            </a:r>
            <a:endParaRPr lang="en-US" sz="2800" dirty="0"/>
          </a:p>
        </p:txBody>
      </p:sp>
      <p:sp>
        <p:nvSpPr>
          <p:cNvPr id="5" name="Slide Number Placeholder 4"/>
          <p:cNvSpPr>
            <a:spLocks noGrp="1"/>
          </p:cNvSpPr>
          <p:nvPr>
            <p:ph type="sldNum" sz="quarter" idx="12"/>
          </p:nvPr>
        </p:nvSpPr>
        <p:spPr>
          <a:xfrm>
            <a:off x="9295014" y="6492875"/>
            <a:ext cx="2743200" cy="365125"/>
          </a:xfrm>
        </p:spPr>
        <p:txBody>
          <a:bodyPr/>
          <a:lstStyle/>
          <a:p>
            <a:fld id="{6D22F896-40B5-4ADD-8801-0D06FADFA095}" type="slidenum">
              <a:rPr lang="en-US" smtClean="0"/>
              <a:t>19</a:t>
            </a:fld>
            <a:endParaRPr lang="en-US" dirty="0"/>
          </a:p>
        </p:txBody>
      </p:sp>
      <p:sp>
        <p:nvSpPr>
          <p:cNvPr id="6" name="Footer Placeholder 5"/>
          <p:cNvSpPr>
            <a:spLocks noGrp="1"/>
          </p:cNvSpPr>
          <p:nvPr>
            <p:ph type="ftr" sz="quarter" idx="11"/>
          </p:nvPr>
        </p:nvSpPr>
        <p:spPr>
          <a:xfrm>
            <a:off x="0" y="6492875"/>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297302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569" y="324197"/>
            <a:ext cx="2794461" cy="835430"/>
          </a:xfrm>
        </p:spPr>
        <p:txBody>
          <a:bodyPr/>
          <a:lstStyle/>
          <a:p>
            <a:r>
              <a:rPr lang="en-US" dirty="0" smtClean="0"/>
              <a:t>WELCOME</a:t>
            </a:r>
            <a:endParaRPr lang="en-US" dirty="0"/>
          </a:p>
        </p:txBody>
      </p:sp>
      <p:sp>
        <p:nvSpPr>
          <p:cNvPr id="3" name="Content Placeholder 2"/>
          <p:cNvSpPr>
            <a:spLocks noGrp="1"/>
          </p:cNvSpPr>
          <p:nvPr>
            <p:ph sz="half" idx="1"/>
          </p:nvPr>
        </p:nvSpPr>
        <p:spPr>
          <a:xfrm>
            <a:off x="502225" y="1429790"/>
            <a:ext cx="11185469" cy="5237018"/>
          </a:xfrm>
        </p:spPr>
        <p:txBody>
          <a:bodyPr>
            <a:noAutofit/>
          </a:bodyPr>
          <a:lstStyle/>
          <a:p>
            <a:pPr marL="0" indent="0">
              <a:buNone/>
            </a:pPr>
            <a:r>
              <a:rPr lang="en-US" sz="2000" dirty="0" smtClean="0"/>
              <a:t>Welcome to the EZ Messenger Service of Process Webinar, please note the following items:</a:t>
            </a:r>
          </a:p>
          <a:p>
            <a:pPr marL="457200" indent="-457200">
              <a:buAutoNum type="arabicPeriod"/>
            </a:pPr>
            <a:r>
              <a:rPr lang="en-US" sz="2000" dirty="0" smtClean="0"/>
              <a:t>We need your assistance in providing your name and office for our attendance log. The host will take attendance at the beginning of the webinar. If you have a name that may be difficult to spell feel free to use the Join.Me chat feature to send a message to the host.</a:t>
            </a:r>
          </a:p>
          <a:p>
            <a:pPr marL="457200" indent="-457200">
              <a:buAutoNum type="arabicPeriod"/>
            </a:pPr>
            <a:r>
              <a:rPr lang="en-US" sz="2000" dirty="0" smtClean="0"/>
              <a:t>During the webinar please do not place your phone on hold. Placing on hold may cause hold music to play and interfere with the webinar.</a:t>
            </a:r>
          </a:p>
          <a:p>
            <a:pPr marL="457200" indent="-457200">
              <a:buAutoNum type="arabicPeriod"/>
            </a:pPr>
            <a:r>
              <a:rPr lang="en-US" sz="2000" dirty="0" smtClean="0"/>
              <a:t>Use *6 to mute your phone during periods that you don’t need to speak. This will help reduce background noise. Use *6 to unmute your line if you have a question or comment.</a:t>
            </a:r>
          </a:p>
          <a:p>
            <a:pPr marL="457200" indent="-457200">
              <a:buAutoNum type="arabicPeriod"/>
            </a:pPr>
            <a:r>
              <a:rPr lang="en-US" sz="2000" dirty="0" smtClean="0"/>
              <a:t>Please note the EZ Messenger customer portal is not a replacement to the OAG portal for service requests. You will continue entering service requests on the OAG service portal. The only difference in workflow will be the upload of documents to the EZ Messenger customer portal instead of encrypted email.</a:t>
            </a:r>
          </a:p>
          <a:p>
            <a:pPr marL="457200" indent="-457200">
              <a:buAutoNum type="arabicPeriod"/>
            </a:pPr>
            <a:r>
              <a:rPr lang="en-US" sz="2000" dirty="0" smtClean="0"/>
              <a:t>Where possible please hold questions and comments to the end of the presentation.</a:t>
            </a:r>
            <a:endParaRPr lang="en-US" sz="2000" dirty="0"/>
          </a:p>
        </p:txBody>
      </p:sp>
      <p:sp>
        <p:nvSpPr>
          <p:cNvPr id="6" name="Slide Number Placeholder 5"/>
          <p:cNvSpPr>
            <a:spLocks noGrp="1"/>
          </p:cNvSpPr>
          <p:nvPr>
            <p:ph type="sldNum" sz="quarter" idx="12"/>
          </p:nvPr>
        </p:nvSpPr>
        <p:spPr>
          <a:xfrm>
            <a:off x="9773686" y="6492875"/>
            <a:ext cx="2308167" cy="365125"/>
          </a:xfrm>
        </p:spPr>
        <p:txBody>
          <a:bodyPr/>
          <a:lstStyle/>
          <a:p>
            <a:fld id="{6D22F896-40B5-4ADD-8801-0D06FADFA095}" type="slidenum">
              <a:rPr lang="en-US" smtClean="0"/>
              <a:t>2</a:t>
            </a:fld>
            <a:endParaRPr lang="en-US" dirty="0"/>
          </a:p>
        </p:txBody>
      </p:sp>
      <p:sp>
        <p:nvSpPr>
          <p:cNvPr id="7" name="Footer Placeholder 6"/>
          <p:cNvSpPr>
            <a:spLocks noGrp="1"/>
          </p:cNvSpPr>
          <p:nvPr>
            <p:ph type="ftr" sz="quarter" idx="11"/>
          </p:nvPr>
        </p:nvSpPr>
        <p:spPr>
          <a:xfrm>
            <a:off x="0" y="6484244"/>
            <a:ext cx="2207029"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4019974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991" y="319100"/>
            <a:ext cx="4334123" cy="1293028"/>
          </a:xfrm>
        </p:spPr>
        <p:txBody>
          <a:bodyPr/>
          <a:lstStyle/>
          <a:p>
            <a:r>
              <a:rPr lang="en-US" dirty="0" smtClean="0"/>
              <a:t>Notifications</a:t>
            </a:r>
            <a:endParaRPr lang="en-US" dirty="0"/>
          </a:p>
        </p:txBody>
      </p:sp>
      <p:sp>
        <p:nvSpPr>
          <p:cNvPr id="7" name="TextBox 6"/>
          <p:cNvSpPr txBox="1"/>
          <p:nvPr/>
        </p:nvSpPr>
        <p:spPr>
          <a:xfrm>
            <a:off x="4217994" y="1745076"/>
            <a:ext cx="7224991" cy="1477328"/>
          </a:xfrm>
          <a:prstGeom prst="rect">
            <a:avLst/>
          </a:prstGeom>
          <a:noFill/>
        </p:spPr>
        <p:txBody>
          <a:bodyPr wrap="square" rtlCol="0">
            <a:spAutoFit/>
          </a:bodyPr>
          <a:lstStyle/>
          <a:p>
            <a:r>
              <a:rPr lang="en-US" dirty="0" smtClean="0"/>
              <a:t>The quick link on the Welcome screen will display a snapshot of any new notifications since your last login. You can select to view items by clicking on the appropriate link or by selecting ‘See all notifications’ at the bottom which will take you to your ‘Activity Feed’.</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9825" y="1783110"/>
            <a:ext cx="3751637" cy="4753182"/>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93522" y="3590597"/>
            <a:ext cx="7226901" cy="2945695"/>
          </a:xfrm>
        </p:spPr>
      </p:pic>
      <p:sp>
        <p:nvSpPr>
          <p:cNvPr id="6" name="Slide Number Placeholder 5"/>
          <p:cNvSpPr>
            <a:spLocks noGrp="1"/>
          </p:cNvSpPr>
          <p:nvPr>
            <p:ph type="sldNum" sz="quarter" idx="12"/>
          </p:nvPr>
        </p:nvSpPr>
        <p:spPr>
          <a:xfrm>
            <a:off x="9278389" y="6471153"/>
            <a:ext cx="2743200" cy="365125"/>
          </a:xfrm>
        </p:spPr>
        <p:txBody>
          <a:bodyPr/>
          <a:lstStyle/>
          <a:p>
            <a:fld id="{6D22F896-40B5-4ADD-8801-0D06FADFA095}" type="slidenum">
              <a:rPr lang="en-US" smtClean="0"/>
              <a:t>20</a:t>
            </a:fld>
            <a:endParaRPr lang="en-US" dirty="0"/>
          </a:p>
        </p:txBody>
      </p:sp>
      <p:sp>
        <p:nvSpPr>
          <p:cNvPr id="8" name="Footer Placeholder 7"/>
          <p:cNvSpPr>
            <a:spLocks noGrp="1"/>
          </p:cNvSpPr>
          <p:nvPr>
            <p:ph type="ftr" sz="quarter" idx="11"/>
          </p:nvPr>
        </p:nvSpPr>
        <p:spPr>
          <a:xfrm>
            <a:off x="0" y="6471152"/>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681909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53" y="1534603"/>
            <a:ext cx="2827683" cy="587734"/>
          </a:xfrm>
        </p:spPr>
        <p:txBody>
          <a:bodyPr/>
          <a:lstStyle/>
          <a:p>
            <a:r>
              <a:rPr lang="en-US" dirty="0" smtClean="0"/>
              <a:t>Jobs in field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6422" y="369734"/>
            <a:ext cx="6312645" cy="6305703"/>
          </a:xfrm>
        </p:spPr>
      </p:pic>
      <p:sp>
        <p:nvSpPr>
          <p:cNvPr id="4" name="Text Placeholder 3"/>
          <p:cNvSpPr>
            <a:spLocks noGrp="1"/>
          </p:cNvSpPr>
          <p:nvPr>
            <p:ph type="body" sz="half" idx="2"/>
          </p:nvPr>
        </p:nvSpPr>
        <p:spPr>
          <a:xfrm>
            <a:off x="574479" y="2560320"/>
            <a:ext cx="4371232" cy="3998421"/>
          </a:xfrm>
        </p:spPr>
        <p:txBody>
          <a:bodyPr>
            <a:normAutofit/>
          </a:bodyPr>
          <a:lstStyle/>
          <a:p>
            <a:r>
              <a:rPr lang="en-US" dirty="0" smtClean="0"/>
              <a:t>You can use the ‘Jobs in Field’ link to see a map with pins for where open jobs are taking place. </a:t>
            </a:r>
            <a:r>
              <a:rPr lang="en-US" dirty="0"/>
              <a:t>You can also select ‘Map’ or ‘Satellite’ views in the upper right corner of the </a:t>
            </a:r>
            <a:r>
              <a:rPr lang="en-US" dirty="0" smtClean="0"/>
              <a:t>map. </a:t>
            </a:r>
          </a:p>
          <a:p>
            <a:r>
              <a:rPr lang="en-US" dirty="0" smtClean="0"/>
              <a:t>Click on a pin to open up a description of the Job Number, Servee, Address as well as quick links to get to the Job Summary screen, Print Workorder and View status items. </a:t>
            </a:r>
          </a:p>
          <a:p>
            <a:r>
              <a:rPr lang="en-US" dirty="0" smtClean="0"/>
              <a:t>Areas with a large circle and a number in the center are locations where there are multiple jobs in the nearby area. Scroll in on the map or click the number to zoom in</a:t>
            </a:r>
            <a:r>
              <a:rPr lang="en-US" dirty="0"/>
              <a:t> </a:t>
            </a:r>
            <a:r>
              <a:rPr lang="en-US" dirty="0" smtClean="0"/>
              <a:t>to get a view of individual pins.</a:t>
            </a:r>
            <a:endParaRPr lang="en-US" dirty="0"/>
          </a:p>
        </p:txBody>
      </p:sp>
      <p:sp>
        <p:nvSpPr>
          <p:cNvPr id="7" name="Slide Number Placeholder 6"/>
          <p:cNvSpPr>
            <a:spLocks noGrp="1"/>
          </p:cNvSpPr>
          <p:nvPr>
            <p:ph type="sldNum" sz="quarter" idx="12"/>
          </p:nvPr>
        </p:nvSpPr>
        <p:spPr>
          <a:xfrm>
            <a:off x="9328266" y="6492875"/>
            <a:ext cx="2743200" cy="365125"/>
          </a:xfrm>
        </p:spPr>
        <p:txBody>
          <a:bodyPr/>
          <a:lstStyle/>
          <a:p>
            <a:fld id="{6D22F896-40B5-4ADD-8801-0D06FADFA095}" type="slidenum">
              <a:rPr lang="en-US" smtClean="0"/>
              <a:t>21</a:t>
            </a:fld>
            <a:endParaRPr lang="en-US" dirty="0"/>
          </a:p>
        </p:txBody>
      </p:sp>
      <p:sp>
        <p:nvSpPr>
          <p:cNvPr id="8" name="Footer Placeholder 7"/>
          <p:cNvSpPr>
            <a:spLocks noGrp="1"/>
          </p:cNvSpPr>
          <p:nvPr>
            <p:ph type="ftr" sz="quarter" idx="11"/>
          </p:nvPr>
        </p:nvSpPr>
        <p:spPr>
          <a:xfrm>
            <a:off x="0" y="6492874"/>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1035723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9058" y="993396"/>
            <a:ext cx="3990126" cy="824949"/>
          </a:xfrm>
        </p:spPr>
        <p:txBody>
          <a:bodyPr/>
          <a:lstStyle/>
          <a:p>
            <a:r>
              <a:rPr lang="en-US" dirty="0" smtClean="0"/>
              <a:t>performance</a:t>
            </a:r>
            <a:endParaRPr lang="en-US" dirty="0"/>
          </a:p>
        </p:txBody>
      </p:sp>
      <p:sp>
        <p:nvSpPr>
          <p:cNvPr id="5" name="TextBox 4"/>
          <p:cNvSpPr txBox="1"/>
          <p:nvPr/>
        </p:nvSpPr>
        <p:spPr>
          <a:xfrm>
            <a:off x="7672028" y="2319724"/>
            <a:ext cx="3237372" cy="2308324"/>
          </a:xfrm>
          <a:prstGeom prst="rect">
            <a:avLst/>
          </a:prstGeom>
          <a:noFill/>
        </p:spPr>
        <p:txBody>
          <a:bodyPr wrap="square" rtlCol="0">
            <a:spAutoFit/>
          </a:bodyPr>
          <a:lstStyle/>
          <a:p>
            <a:r>
              <a:rPr lang="en-US" dirty="0" smtClean="0"/>
              <a:t>Performance Metrics snapshot for your account can be seen here. </a:t>
            </a:r>
          </a:p>
          <a:p>
            <a:endParaRPr lang="en-US" dirty="0"/>
          </a:p>
          <a:p>
            <a:r>
              <a:rPr lang="en-US" dirty="0" smtClean="0"/>
              <a:t>Details in regards to each type of metric can be accessed by clicking the blue ‘Details’ link.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34" y="312973"/>
            <a:ext cx="7082443" cy="6104772"/>
          </a:xfrm>
        </p:spPr>
      </p:pic>
      <p:sp>
        <p:nvSpPr>
          <p:cNvPr id="7" name="Slide Number Placeholder 6"/>
          <p:cNvSpPr>
            <a:spLocks noGrp="1"/>
          </p:cNvSpPr>
          <p:nvPr>
            <p:ph type="sldNum" sz="quarter" idx="12"/>
          </p:nvPr>
        </p:nvSpPr>
        <p:spPr>
          <a:xfrm>
            <a:off x="9290714" y="6417745"/>
            <a:ext cx="2743200" cy="433152"/>
          </a:xfrm>
        </p:spPr>
        <p:txBody>
          <a:bodyPr/>
          <a:lstStyle/>
          <a:p>
            <a:fld id="{6D22F896-40B5-4ADD-8801-0D06FADFA095}" type="slidenum">
              <a:rPr lang="en-US" smtClean="0"/>
              <a:t>22</a:t>
            </a:fld>
            <a:endParaRPr lang="en-US" dirty="0"/>
          </a:p>
        </p:txBody>
      </p:sp>
      <p:sp>
        <p:nvSpPr>
          <p:cNvPr id="8" name="Footer Placeholder 7"/>
          <p:cNvSpPr>
            <a:spLocks noGrp="1"/>
          </p:cNvSpPr>
          <p:nvPr>
            <p:ph type="ftr" sz="quarter" idx="11"/>
          </p:nvPr>
        </p:nvSpPr>
        <p:spPr>
          <a:xfrm>
            <a:off x="4155" y="6485872"/>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81538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015" y="377312"/>
            <a:ext cx="7951966" cy="685653"/>
          </a:xfrm>
        </p:spPr>
        <p:txBody>
          <a:bodyPr/>
          <a:lstStyle/>
          <a:p>
            <a:r>
              <a:rPr lang="en-US" dirty="0" smtClean="0"/>
              <a:t>Performance metrics detail</a:t>
            </a:r>
            <a:endParaRPr lang="en-US" dirty="0"/>
          </a:p>
        </p:txBody>
      </p:sp>
      <p:sp>
        <p:nvSpPr>
          <p:cNvPr id="3" name="Text Placeholder 2"/>
          <p:cNvSpPr>
            <a:spLocks noGrp="1"/>
          </p:cNvSpPr>
          <p:nvPr>
            <p:ph type="body" idx="1"/>
          </p:nvPr>
        </p:nvSpPr>
        <p:spPr>
          <a:xfrm>
            <a:off x="8489671" y="1557952"/>
            <a:ext cx="3492944" cy="2822855"/>
          </a:xfrm>
        </p:spPr>
        <p:txBody>
          <a:bodyPr>
            <a:normAutofit fontScale="92500"/>
          </a:bodyPr>
          <a:lstStyle/>
          <a:p>
            <a:pPr algn="l"/>
            <a:r>
              <a:rPr lang="en-US" dirty="0" smtClean="0"/>
              <a:t>After you select ‘Details’ you will see a listing of the total items that make up the section in question.</a:t>
            </a:r>
          </a:p>
          <a:p>
            <a:pPr algn="l"/>
            <a:r>
              <a:rPr lang="en-US" dirty="0" smtClean="0"/>
              <a:t> You can view job details, status, attached scans and photos. You can also download a .CSV file to open in Excel.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87" y="1213118"/>
            <a:ext cx="8201025" cy="4848225"/>
          </a:xfrm>
          <a:prstGeom prst="rect">
            <a:avLst/>
          </a:prstGeom>
        </p:spPr>
      </p:pic>
      <p:sp>
        <p:nvSpPr>
          <p:cNvPr id="7" name="Slide Number Placeholder 6"/>
          <p:cNvSpPr>
            <a:spLocks noGrp="1"/>
          </p:cNvSpPr>
          <p:nvPr>
            <p:ph type="sldNum" sz="quarter" idx="12"/>
          </p:nvPr>
        </p:nvSpPr>
        <p:spPr>
          <a:xfrm>
            <a:off x="11338867" y="6492875"/>
            <a:ext cx="643748" cy="365125"/>
          </a:xfrm>
        </p:spPr>
        <p:txBody>
          <a:bodyPr/>
          <a:lstStyle/>
          <a:p>
            <a:fld id="{6D22F896-40B5-4ADD-8801-0D06FADFA095}" type="slidenum">
              <a:rPr lang="en-US" smtClean="0"/>
              <a:t>23</a:t>
            </a:fld>
            <a:endParaRPr lang="en-US" dirty="0"/>
          </a:p>
        </p:txBody>
      </p:sp>
      <p:sp>
        <p:nvSpPr>
          <p:cNvPr id="8" name="Footer Placeholder 7"/>
          <p:cNvSpPr>
            <a:spLocks noGrp="1"/>
          </p:cNvSpPr>
          <p:nvPr>
            <p:ph type="ftr" sz="quarter" idx="11"/>
          </p:nvPr>
        </p:nvSpPr>
        <p:spPr>
          <a:xfrm>
            <a:off x="0" y="6492875"/>
            <a:ext cx="6991492" cy="364065"/>
          </a:xfrm>
        </p:spPr>
        <p:txBody>
          <a:bodyPr/>
          <a:lstStyle/>
          <a:p>
            <a:r>
              <a:rPr lang="en-US" smtClean="0"/>
              <a:t>Updated 12/7/2015 @ 6:33 AM</a:t>
            </a:r>
            <a:endParaRPr lang="en-US" dirty="0"/>
          </a:p>
        </p:txBody>
      </p:sp>
    </p:spTree>
    <p:extLst>
      <p:ext uri="{BB962C8B-B14F-4D97-AF65-F5344CB8AC3E}">
        <p14:creationId xmlns:p14="http://schemas.microsoft.com/office/powerpoint/2010/main" val="2527430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5937" y="673330"/>
            <a:ext cx="1296785" cy="644232"/>
          </a:xfrm>
        </p:spPr>
        <p:txBody>
          <a:bodyPr>
            <a:normAutofit/>
          </a:bodyPr>
          <a:lstStyle/>
          <a:p>
            <a:r>
              <a:rPr lang="en-US" sz="3600" dirty="0" smtClean="0"/>
              <a:t>help</a:t>
            </a:r>
            <a:endParaRPr lang="en-US" sz="3600" dirty="0"/>
          </a:p>
        </p:txBody>
      </p:sp>
      <p:sp>
        <p:nvSpPr>
          <p:cNvPr id="3" name="Subtitle 2"/>
          <p:cNvSpPr>
            <a:spLocks noGrp="1"/>
          </p:cNvSpPr>
          <p:nvPr>
            <p:ph type="subTitle" idx="1"/>
          </p:nvPr>
        </p:nvSpPr>
        <p:spPr>
          <a:xfrm>
            <a:off x="5710842" y="1869902"/>
            <a:ext cx="5926973" cy="2411153"/>
          </a:xfrm>
        </p:spPr>
        <p:txBody>
          <a:bodyPr>
            <a:normAutofit/>
          </a:bodyPr>
          <a:lstStyle/>
          <a:p>
            <a:r>
              <a:rPr lang="en-US" dirty="0" smtClean="0"/>
              <a:t>Don’t quite remember where to find something? There is a ‘Help’ link at the bottom of the Welcome screen. This will take the user to a copy of this web presentation.</a:t>
            </a:r>
          </a:p>
          <a:p>
            <a:r>
              <a:rPr lang="en-US" dirty="0" smtClean="0"/>
              <a:t>Still can’t quite find what you are looking for? Call us </a:t>
            </a:r>
            <a:r>
              <a:rPr lang="en-US" dirty="0"/>
              <a:t>at </a:t>
            </a:r>
            <a:r>
              <a:rPr lang="en-US" dirty="0" smtClean="0"/>
              <a:t>(</a:t>
            </a:r>
            <a:r>
              <a:rPr lang="en-US" dirty="0"/>
              <a:t>844) 315-6931and </a:t>
            </a:r>
            <a:r>
              <a:rPr lang="en-US" dirty="0" smtClean="0"/>
              <a:t>a member of our staff will be happy to assist you.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49" y="169197"/>
            <a:ext cx="4638675" cy="6419850"/>
          </a:xfrm>
          <a:prstGeom prst="rect">
            <a:avLst/>
          </a:prstGeom>
        </p:spPr>
      </p:pic>
      <p:sp>
        <p:nvSpPr>
          <p:cNvPr id="7" name="Slide Number Placeholder 6"/>
          <p:cNvSpPr>
            <a:spLocks noGrp="1"/>
          </p:cNvSpPr>
          <p:nvPr>
            <p:ph type="sldNum" sz="quarter" idx="12"/>
          </p:nvPr>
        </p:nvSpPr>
        <p:spPr>
          <a:xfrm>
            <a:off x="9322722" y="6449363"/>
            <a:ext cx="2743200" cy="379123"/>
          </a:xfrm>
        </p:spPr>
        <p:txBody>
          <a:bodyPr/>
          <a:lstStyle/>
          <a:p>
            <a:fld id="{6D22F896-40B5-4ADD-8801-0D06FADFA095}" type="slidenum">
              <a:rPr lang="en-US" smtClean="0"/>
              <a:t>24</a:t>
            </a:fld>
            <a:endParaRPr lang="en-US" dirty="0"/>
          </a:p>
        </p:txBody>
      </p:sp>
      <p:sp>
        <p:nvSpPr>
          <p:cNvPr id="8" name="Footer Placeholder 7"/>
          <p:cNvSpPr>
            <a:spLocks noGrp="1"/>
          </p:cNvSpPr>
          <p:nvPr>
            <p:ph type="ftr" sz="quarter" idx="11"/>
          </p:nvPr>
        </p:nvSpPr>
        <p:spPr>
          <a:xfrm>
            <a:off x="0" y="6492875"/>
            <a:ext cx="64008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3065214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5989" y="698497"/>
            <a:ext cx="4068661" cy="644232"/>
          </a:xfrm>
        </p:spPr>
        <p:txBody>
          <a:bodyPr>
            <a:normAutofit/>
          </a:bodyPr>
          <a:lstStyle/>
          <a:p>
            <a:r>
              <a:rPr lang="en-US" sz="3600" dirty="0" smtClean="0"/>
              <a:t>EMAIL </a:t>
            </a:r>
            <a:r>
              <a:rPr lang="en-US" sz="3600" dirty="0" err="1" smtClean="0"/>
              <a:t>ConTACT</a:t>
            </a:r>
            <a:endParaRPr lang="en-US" sz="3600" dirty="0"/>
          </a:p>
        </p:txBody>
      </p:sp>
      <p:sp>
        <p:nvSpPr>
          <p:cNvPr id="3" name="Subtitle 2"/>
          <p:cNvSpPr>
            <a:spLocks noGrp="1"/>
          </p:cNvSpPr>
          <p:nvPr>
            <p:ph type="subTitle" idx="1"/>
          </p:nvPr>
        </p:nvSpPr>
        <p:spPr>
          <a:xfrm>
            <a:off x="696286" y="1651788"/>
            <a:ext cx="10662408" cy="4262451"/>
          </a:xfrm>
        </p:spPr>
        <p:txBody>
          <a:bodyPr>
            <a:normAutofit fontScale="92500" lnSpcReduction="20000"/>
          </a:bodyPr>
          <a:lstStyle/>
          <a:p>
            <a:r>
              <a:rPr lang="en-US" dirty="0" smtClean="0"/>
              <a:t>Individual email addresses exist for each OAG Region, those email addresses will deliver directly to the EZ Messenger Client Executive assigned to your region. Those email addresses are: </a:t>
            </a:r>
          </a:p>
          <a:p>
            <a:r>
              <a:rPr lang="en-US" dirty="0" smtClean="0"/>
              <a:t>Region 1 = </a:t>
            </a:r>
            <a:r>
              <a:rPr lang="en-US" dirty="0" smtClean="0">
                <a:hlinkClick r:id="rId2"/>
              </a:rPr>
              <a:t>txoag1@ezmessenger.com</a:t>
            </a:r>
            <a:endParaRPr lang="en-US" dirty="0" smtClean="0"/>
          </a:p>
          <a:p>
            <a:r>
              <a:rPr lang="en-US" dirty="0" smtClean="0"/>
              <a:t>Region 2 = </a:t>
            </a:r>
            <a:r>
              <a:rPr lang="en-US" dirty="0" smtClean="0">
                <a:hlinkClick r:id="rId3"/>
              </a:rPr>
              <a:t>txoag2@ezmessenger.com</a:t>
            </a:r>
            <a:endParaRPr lang="en-US" dirty="0" smtClean="0"/>
          </a:p>
          <a:p>
            <a:r>
              <a:rPr lang="en-US" dirty="0" smtClean="0"/>
              <a:t>Region 3 = </a:t>
            </a:r>
            <a:r>
              <a:rPr lang="en-US" dirty="0" smtClean="0">
                <a:hlinkClick r:id="rId4"/>
              </a:rPr>
              <a:t>txoag3@ezmessenger.com</a:t>
            </a:r>
            <a:endParaRPr lang="en-US" dirty="0" smtClean="0"/>
          </a:p>
          <a:p>
            <a:r>
              <a:rPr lang="en-US" dirty="0" smtClean="0"/>
              <a:t>Region 4 = </a:t>
            </a:r>
            <a:r>
              <a:rPr lang="en-US" dirty="0" smtClean="0">
                <a:hlinkClick r:id="rId5"/>
              </a:rPr>
              <a:t>txoag4@ezmessenger.com</a:t>
            </a:r>
            <a:endParaRPr lang="en-US" dirty="0" smtClean="0"/>
          </a:p>
          <a:p>
            <a:r>
              <a:rPr lang="en-US" dirty="0" smtClean="0"/>
              <a:t>Region 5 = </a:t>
            </a:r>
            <a:r>
              <a:rPr lang="en-US" dirty="0" smtClean="0">
                <a:hlinkClick r:id="rId6"/>
              </a:rPr>
              <a:t>txoag5@ezmessenger.com</a:t>
            </a:r>
            <a:endParaRPr lang="en-US" dirty="0" smtClean="0"/>
          </a:p>
          <a:p>
            <a:r>
              <a:rPr lang="en-US" dirty="0" smtClean="0"/>
              <a:t>Region 6 = </a:t>
            </a:r>
            <a:r>
              <a:rPr lang="en-US" dirty="0" smtClean="0">
                <a:hlinkClick r:id="rId7"/>
              </a:rPr>
              <a:t>txoag6@ezmessenger.com</a:t>
            </a:r>
            <a:endParaRPr lang="en-US" dirty="0" smtClean="0"/>
          </a:p>
          <a:p>
            <a:r>
              <a:rPr lang="en-US" dirty="0" smtClean="0"/>
              <a:t>Region 7 = </a:t>
            </a:r>
            <a:r>
              <a:rPr lang="en-US" dirty="0" smtClean="0">
                <a:hlinkClick r:id="rId8"/>
              </a:rPr>
              <a:t>txoag7@ezmessenger.com</a:t>
            </a:r>
            <a:endParaRPr lang="en-US" dirty="0" smtClean="0"/>
          </a:p>
          <a:p>
            <a:r>
              <a:rPr lang="en-US" dirty="0" smtClean="0"/>
              <a:t>Region 8 = </a:t>
            </a:r>
            <a:r>
              <a:rPr lang="en-US" dirty="0" smtClean="0">
                <a:hlinkClick r:id="rId9"/>
              </a:rPr>
              <a:t>txoag8@ezmessenger.com</a:t>
            </a:r>
            <a:endParaRPr lang="en-US" dirty="0" smtClean="0"/>
          </a:p>
          <a:p>
            <a:r>
              <a:rPr lang="en-US" dirty="0" smtClean="0"/>
              <a:t>Region 9 = </a:t>
            </a:r>
            <a:r>
              <a:rPr lang="en-US" dirty="0" smtClean="0">
                <a:hlinkClick r:id="rId10"/>
              </a:rPr>
              <a:t>txoag9@ezmessenger.com</a:t>
            </a:r>
            <a:r>
              <a:rPr lang="en-US" dirty="0" smtClean="0"/>
              <a:t> </a:t>
            </a:r>
          </a:p>
          <a:p>
            <a:r>
              <a:rPr lang="en-US" dirty="0" smtClean="0"/>
              <a:t>Please email your respective mail box with your list of attendees to this presentation immediately following the close of the presentation. THANK YOU! </a:t>
            </a:r>
            <a:endParaRPr lang="en-US" dirty="0" smtClean="0"/>
          </a:p>
        </p:txBody>
      </p:sp>
      <p:sp>
        <p:nvSpPr>
          <p:cNvPr id="7" name="Slide Number Placeholder 6"/>
          <p:cNvSpPr>
            <a:spLocks noGrp="1"/>
          </p:cNvSpPr>
          <p:nvPr>
            <p:ph type="sldNum" sz="quarter" idx="12"/>
          </p:nvPr>
        </p:nvSpPr>
        <p:spPr>
          <a:xfrm>
            <a:off x="9322722" y="6449363"/>
            <a:ext cx="2743200" cy="379123"/>
          </a:xfrm>
        </p:spPr>
        <p:txBody>
          <a:bodyPr/>
          <a:lstStyle/>
          <a:p>
            <a:fld id="{6D22F896-40B5-4ADD-8801-0D06FADFA095}" type="slidenum">
              <a:rPr lang="en-US" smtClean="0"/>
              <a:t>25</a:t>
            </a:fld>
            <a:endParaRPr lang="en-US" dirty="0"/>
          </a:p>
        </p:txBody>
      </p:sp>
      <p:sp>
        <p:nvSpPr>
          <p:cNvPr id="8" name="Footer Placeholder 7"/>
          <p:cNvSpPr>
            <a:spLocks noGrp="1"/>
          </p:cNvSpPr>
          <p:nvPr>
            <p:ph type="ftr" sz="quarter" idx="11"/>
          </p:nvPr>
        </p:nvSpPr>
        <p:spPr>
          <a:xfrm>
            <a:off x="0" y="6492875"/>
            <a:ext cx="64008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86324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489" y="348737"/>
            <a:ext cx="1888375" cy="806732"/>
          </a:xfrm>
        </p:spPr>
        <p:txBody>
          <a:bodyPr/>
          <a:lstStyle/>
          <a:p>
            <a:r>
              <a:rPr lang="en-US" dirty="0" smtClean="0"/>
              <a:t>LOGIN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0949" y="2193925"/>
            <a:ext cx="4969304" cy="402431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3106" y="2193925"/>
            <a:ext cx="5047430" cy="4024313"/>
          </a:xfrm>
        </p:spPr>
      </p:pic>
      <p:sp>
        <p:nvSpPr>
          <p:cNvPr id="7" name="TextBox 6"/>
          <p:cNvSpPr txBox="1"/>
          <p:nvPr/>
        </p:nvSpPr>
        <p:spPr>
          <a:xfrm>
            <a:off x="720949" y="1547594"/>
            <a:ext cx="5189400" cy="646331"/>
          </a:xfrm>
          <a:prstGeom prst="rect">
            <a:avLst/>
          </a:prstGeom>
          <a:noFill/>
        </p:spPr>
        <p:txBody>
          <a:bodyPr wrap="square" rtlCol="0">
            <a:spAutoFit/>
          </a:bodyPr>
          <a:lstStyle/>
          <a:p>
            <a:r>
              <a:rPr lang="en-US" dirty="0" smtClean="0"/>
              <a:t>To log in go to </a:t>
            </a:r>
            <a:r>
              <a:rPr lang="en-US" dirty="0" smtClean="0">
                <a:hlinkClick r:id="rId4"/>
              </a:rPr>
              <a:t>www.ezmessenger.com</a:t>
            </a:r>
            <a:r>
              <a:rPr lang="en-US" dirty="0" smtClean="0"/>
              <a:t> and select ‘LOGIN’ at the upper right corner.</a:t>
            </a:r>
            <a:endParaRPr lang="en-US" dirty="0"/>
          </a:p>
        </p:txBody>
      </p:sp>
      <p:sp>
        <p:nvSpPr>
          <p:cNvPr id="8" name="TextBox 7"/>
          <p:cNvSpPr txBox="1"/>
          <p:nvPr/>
        </p:nvSpPr>
        <p:spPr>
          <a:xfrm>
            <a:off x="6143106" y="1330210"/>
            <a:ext cx="4775881" cy="923330"/>
          </a:xfrm>
          <a:prstGeom prst="rect">
            <a:avLst/>
          </a:prstGeom>
          <a:noFill/>
        </p:spPr>
        <p:txBody>
          <a:bodyPr wrap="square" rtlCol="0">
            <a:spAutoFit/>
          </a:bodyPr>
          <a:lstStyle/>
          <a:p>
            <a:r>
              <a:rPr lang="en-US" dirty="0" smtClean="0"/>
              <a:t>Then type your Username and Password and select ‘LOGIN’ to be directed to our ‘Welcome’ screen.</a:t>
            </a:r>
            <a:endParaRPr lang="en-US" dirty="0"/>
          </a:p>
        </p:txBody>
      </p:sp>
      <p:sp>
        <p:nvSpPr>
          <p:cNvPr id="9" name="Slide Number Placeholder 8"/>
          <p:cNvSpPr>
            <a:spLocks noGrp="1"/>
          </p:cNvSpPr>
          <p:nvPr>
            <p:ph type="sldNum" sz="quarter" idx="12"/>
          </p:nvPr>
        </p:nvSpPr>
        <p:spPr>
          <a:xfrm>
            <a:off x="9295014" y="6492875"/>
            <a:ext cx="2743200" cy="365125"/>
          </a:xfrm>
        </p:spPr>
        <p:txBody>
          <a:bodyPr/>
          <a:lstStyle/>
          <a:p>
            <a:fld id="{6D22F896-40B5-4ADD-8801-0D06FADFA095}" type="slidenum">
              <a:rPr lang="en-US" smtClean="0"/>
              <a:t>3</a:t>
            </a:fld>
            <a:endParaRPr lang="en-US" dirty="0"/>
          </a:p>
        </p:txBody>
      </p:sp>
      <p:sp>
        <p:nvSpPr>
          <p:cNvPr id="10" name="Footer Placeholder 9"/>
          <p:cNvSpPr>
            <a:spLocks noGrp="1"/>
          </p:cNvSpPr>
          <p:nvPr>
            <p:ph type="ftr" sz="quarter" idx="11"/>
          </p:nvPr>
        </p:nvSpPr>
        <p:spPr>
          <a:xfrm>
            <a:off x="0" y="6492874"/>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49786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679" y="195049"/>
            <a:ext cx="2396158" cy="802179"/>
          </a:xfrm>
        </p:spPr>
        <p:txBody>
          <a:bodyPr>
            <a:normAutofit fontScale="90000"/>
          </a:bodyPr>
          <a:lstStyle/>
          <a:p>
            <a:r>
              <a:rPr lang="en-US" dirty="0" smtClean="0"/>
              <a:t>User id’s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3138" y="2634143"/>
            <a:ext cx="8438975" cy="3584730"/>
          </a:xfrm>
        </p:spPr>
      </p:pic>
      <p:sp>
        <p:nvSpPr>
          <p:cNvPr id="4" name="Footer Placeholder 3"/>
          <p:cNvSpPr>
            <a:spLocks noGrp="1"/>
          </p:cNvSpPr>
          <p:nvPr>
            <p:ph type="ftr" sz="quarter" idx="11"/>
          </p:nvPr>
        </p:nvSpPr>
        <p:spPr/>
        <p:txBody>
          <a:bodyPr/>
          <a:lstStyle/>
          <a:p>
            <a:r>
              <a:rPr lang="en-US" dirty="0" smtClean="0"/>
              <a:t>Updated </a:t>
            </a:r>
            <a:r>
              <a:rPr lang="en-US" dirty="0" smtClean="0"/>
              <a:t>12/7/2015 </a:t>
            </a:r>
            <a:r>
              <a:rPr lang="en-US" dirty="0" smtClean="0"/>
              <a:t>@ </a:t>
            </a:r>
            <a:r>
              <a:rPr lang="en-US" dirty="0" smtClean="0"/>
              <a:t>6:33 AM</a:t>
            </a:r>
            <a:endParaRPr lang="en-US" dirty="0"/>
          </a:p>
        </p:txBody>
      </p:sp>
      <p:sp>
        <p:nvSpPr>
          <p:cNvPr id="5" name="Slide Number Placeholder 4"/>
          <p:cNvSpPr>
            <a:spLocks noGrp="1"/>
          </p:cNvSpPr>
          <p:nvPr>
            <p:ph type="sldNum" sz="quarter" idx="12"/>
          </p:nvPr>
        </p:nvSpPr>
        <p:spPr>
          <a:xfrm>
            <a:off x="9344891" y="6492875"/>
            <a:ext cx="2743200" cy="365125"/>
          </a:xfrm>
        </p:spPr>
        <p:txBody>
          <a:bodyPr/>
          <a:lstStyle/>
          <a:p>
            <a:fld id="{6D22F896-40B5-4ADD-8801-0D06FADFA095}" type="slidenum">
              <a:rPr lang="en-US" smtClean="0"/>
              <a:t>4</a:t>
            </a:fld>
            <a:endParaRPr lang="en-US" dirty="0"/>
          </a:p>
        </p:txBody>
      </p:sp>
      <p:sp>
        <p:nvSpPr>
          <p:cNvPr id="7" name="TextBox 6"/>
          <p:cNvSpPr txBox="1"/>
          <p:nvPr/>
        </p:nvSpPr>
        <p:spPr>
          <a:xfrm>
            <a:off x="1893138" y="1156815"/>
            <a:ext cx="8321241" cy="1477328"/>
          </a:xfrm>
          <a:prstGeom prst="rect">
            <a:avLst/>
          </a:prstGeom>
          <a:noFill/>
        </p:spPr>
        <p:txBody>
          <a:bodyPr wrap="square" rtlCol="0">
            <a:spAutoFit/>
          </a:bodyPr>
          <a:lstStyle/>
          <a:p>
            <a:r>
              <a:rPr lang="en-US" dirty="0" smtClean="0"/>
              <a:t>Your </a:t>
            </a:r>
            <a:r>
              <a:rPr lang="en-US" dirty="0" smtClean="0"/>
              <a:t>User ID will match your mainframe User ID. Upon creation of your User ID by the account administrator you should receive an email prompting you to log in and create your own password</a:t>
            </a:r>
            <a:r>
              <a:rPr lang="en-US" dirty="0" smtClean="0"/>
              <a:t>. Passwords will follow OAG rules. </a:t>
            </a:r>
            <a:r>
              <a:rPr lang="en-US" dirty="0" smtClean="0"/>
              <a:t>Emails will be delivered with your password around December 18</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267602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7075" y="501863"/>
            <a:ext cx="2745297" cy="823598"/>
          </a:xfrm>
        </p:spPr>
        <p:txBody>
          <a:bodyPr/>
          <a:lstStyle/>
          <a:p>
            <a:r>
              <a:rPr lang="en-US" dirty="0" smtClean="0"/>
              <a:t>LOGIN TYPES</a:t>
            </a:r>
            <a:endParaRPr lang="en-US" dirty="0"/>
          </a:p>
        </p:txBody>
      </p:sp>
      <p:sp>
        <p:nvSpPr>
          <p:cNvPr id="5" name="Text Placeholder 4"/>
          <p:cNvSpPr>
            <a:spLocks noGrp="1"/>
          </p:cNvSpPr>
          <p:nvPr>
            <p:ph type="body" sz="half" idx="2"/>
          </p:nvPr>
        </p:nvSpPr>
        <p:spPr>
          <a:xfrm>
            <a:off x="1024465" y="1468073"/>
            <a:ext cx="10130516" cy="3263318"/>
          </a:xfrm>
        </p:spPr>
        <p:txBody>
          <a:bodyPr>
            <a:normAutofit/>
          </a:bodyPr>
          <a:lstStyle/>
          <a:p>
            <a:r>
              <a:rPr lang="en-US" dirty="0" smtClean="0"/>
              <a:t>The Texas Office of the Attorney General account logins are divided into different types. Each login name and password grants a particular type of access.  </a:t>
            </a:r>
          </a:p>
          <a:p>
            <a:r>
              <a:rPr lang="en-US" dirty="0" smtClean="0"/>
              <a:t>The Field Office staff logins will present all jobs that need a document upload specific to the Field Office staff that is logging in.  The Field Office staff will be able to review all jobs pertaining to their office in all other categories.  </a:t>
            </a:r>
          </a:p>
          <a:p>
            <a:r>
              <a:rPr lang="en-US" dirty="0" smtClean="0"/>
              <a:t>Regional logins will provide more information and will display all cases in the system from all of the offices and staff members within that particular region.</a:t>
            </a:r>
          </a:p>
          <a:p>
            <a:r>
              <a:rPr lang="en-US" dirty="0" smtClean="0"/>
              <a:t>Based on your login type you will notice differences in </a:t>
            </a:r>
            <a:r>
              <a:rPr lang="en-US" dirty="0" smtClean="0"/>
              <a:t>viewing options. </a:t>
            </a:r>
            <a:r>
              <a:rPr lang="en-US" dirty="0" smtClean="0"/>
              <a:t>This will particularly be noticeable in the Document Center, Jobs In Field, Check Status and Performance areas of the website.</a:t>
            </a:r>
            <a:endParaRPr lang="en-US" dirty="0"/>
          </a:p>
        </p:txBody>
      </p:sp>
      <p:sp>
        <p:nvSpPr>
          <p:cNvPr id="6" name="Slide Number Placeholder 5"/>
          <p:cNvSpPr>
            <a:spLocks noGrp="1"/>
          </p:cNvSpPr>
          <p:nvPr>
            <p:ph type="sldNum" sz="quarter" idx="12"/>
          </p:nvPr>
        </p:nvSpPr>
        <p:spPr>
          <a:xfrm>
            <a:off x="11460968" y="6492875"/>
            <a:ext cx="643748" cy="365125"/>
          </a:xfrm>
        </p:spPr>
        <p:txBody>
          <a:bodyPr/>
          <a:lstStyle/>
          <a:p>
            <a:fld id="{6D22F896-40B5-4ADD-8801-0D06FADFA095}" type="slidenum">
              <a:rPr lang="en-US" smtClean="0"/>
              <a:t>5</a:t>
            </a:fld>
            <a:endParaRPr lang="en-US" dirty="0"/>
          </a:p>
        </p:txBody>
      </p:sp>
      <p:sp>
        <p:nvSpPr>
          <p:cNvPr id="7" name="Footer Placeholder 6"/>
          <p:cNvSpPr>
            <a:spLocks noGrp="1"/>
          </p:cNvSpPr>
          <p:nvPr>
            <p:ph type="ftr" sz="quarter" idx="11"/>
          </p:nvPr>
        </p:nvSpPr>
        <p:spPr>
          <a:xfrm>
            <a:off x="0" y="6492874"/>
            <a:ext cx="6991492"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201232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968" y="326004"/>
            <a:ext cx="5025887" cy="548640"/>
          </a:xfrm>
        </p:spPr>
        <p:txBody>
          <a:bodyPr>
            <a:normAutofit fontScale="90000"/>
          </a:bodyPr>
          <a:lstStyle/>
          <a:p>
            <a:r>
              <a:rPr lang="en-US" dirty="0" smtClean="0"/>
              <a:t>Welcome screen</a:t>
            </a:r>
            <a:endParaRPr lang="en-US" dirty="0"/>
          </a:p>
        </p:txBody>
      </p:sp>
      <p:sp>
        <p:nvSpPr>
          <p:cNvPr id="7" name="TextBox 6"/>
          <p:cNvSpPr txBox="1"/>
          <p:nvPr/>
        </p:nvSpPr>
        <p:spPr>
          <a:xfrm>
            <a:off x="129194" y="2062071"/>
            <a:ext cx="1516377" cy="646331"/>
          </a:xfrm>
          <a:prstGeom prst="rect">
            <a:avLst/>
          </a:prstGeom>
          <a:noFill/>
        </p:spPr>
        <p:txBody>
          <a:bodyPr wrap="square" rtlCol="0">
            <a:spAutoFit/>
          </a:bodyPr>
          <a:lstStyle/>
          <a:p>
            <a:r>
              <a:rPr lang="en-US" dirty="0" smtClean="0"/>
              <a:t>Navigation</a:t>
            </a:r>
          </a:p>
          <a:p>
            <a:r>
              <a:rPr lang="en-US" dirty="0" smtClean="0"/>
              <a:t>Links</a:t>
            </a:r>
            <a:endParaRPr lang="en-US" dirty="0"/>
          </a:p>
        </p:txBody>
      </p:sp>
      <p:sp>
        <p:nvSpPr>
          <p:cNvPr id="8" name="TextBox 7"/>
          <p:cNvSpPr txBox="1"/>
          <p:nvPr/>
        </p:nvSpPr>
        <p:spPr>
          <a:xfrm>
            <a:off x="10581460" y="1017686"/>
            <a:ext cx="1563248" cy="369332"/>
          </a:xfrm>
          <a:prstGeom prst="rect">
            <a:avLst/>
          </a:prstGeom>
          <a:noFill/>
        </p:spPr>
        <p:txBody>
          <a:bodyPr wrap="square" rtlCol="0">
            <a:spAutoFit/>
          </a:bodyPr>
          <a:lstStyle/>
          <a:p>
            <a:r>
              <a:rPr lang="en-US" dirty="0" smtClean="0"/>
              <a:t>Notifications</a:t>
            </a:r>
            <a:endParaRPr lang="en-US" dirty="0"/>
          </a:p>
        </p:txBody>
      </p:sp>
      <p:sp>
        <p:nvSpPr>
          <p:cNvPr id="12" name="TextBox 11"/>
          <p:cNvSpPr txBox="1"/>
          <p:nvPr/>
        </p:nvSpPr>
        <p:spPr>
          <a:xfrm>
            <a:off x="10581460" y="1387018"/>
            <a:ext cx="946515" cy="646331"/>
          </a:xfrm>
          <a:prstGeom prst="rect">
            <a:avLst/>
          </a:prstGeom>
          <a:noFill/>
        </p:spPr>
        <p:txBody>
          <a:bodyPr wrap="square" rtlCol="0">
            <a:spAutoFit/>
          </a:bodyPr>
          <a:lstStyle/>
          <a:p>
            <a:r>
              <a:rPr lang="en-US" dirty="0" smtClean="0"/>
              <a:t>Login Name</a:t>
            </a:r>
            <a:endParaRPr lang="en-US" dirty="0"/>
          </a:p>
        </p:txBody>
      </p:sp>
      <p:sp>
        <p:nvSpPr>
          <p:cNvPr id="14" name="TextBox 13"/>
          <p:cNvSpPr txBox="1"/>
          <p:nvPr/>
        </p:nvSpPr>
        <p:spPr>
          <a:xfrm>
            <a:off x="10562193" y="2790933"/>
            <a:ext cx="1569854" cy="1754326"/>
          </a:xfrm>
          <a:prstGeom prst="rect">
            <a:avLst/>
          </a:prstGeom>
          <a:noFill/>
        </p:spPr>
        <p:txBody>
          <a:bodyPr wrap="square" rtlCol="0">
            <a:spAutoFit/>
          </a:bodyPr>
          <a:lstStyle/>
          <a:p>
            <a:r>
              <a:rPr lang="en-US" dirty="0" smtClean="0"/>
              <a:t>Welcome Message and EZ Messenger Contact Information</a:t>
            </a:r>
          </a:p>
        </p:txBody>
      </p:sp>
      <p:sp>
        <p:nvSpPr>
          <p:cNvPr id="19" name="TextBox 18"/>
          <p:cNvSpPr txBox="1"/>
          <p:nvPr/>
        </p:nvSpPr>
        <p:spPr>
          <a:xfrm>
            <a:off x="10591515" y="2044750"/>
            <a:ext cx="995320" cy="646331"/>
          </a:xfrm>
          <a:prstGeom prst="rect">
            <a:avLst/>
          </a:prstGeom>
          <a:noFill/>
        </p:spPr>
        <p:txBody>
          <a:bodyPr wrap="square" rtlCol="0">
            <a:spAutoFit/>
          </a:bodyPr>
          <a:lstStyle/>
          <a:p>
            <a:r>
              <a:rPr lang="en-US" dirty="0" smtClean="0"/>
              <a:t>Job Search</a:t>
            </a:r>
            <a:endParaRPr lang="en-US" dirty="0"/>
          </a:p>
        </p:txBody>
      </p:sp>
      <p:sp>
        <p:nvSpPr>
          <p:cNvPr id="21" name="TextBox 20"/>
          <p:cNvSpPr txBox="1"/>
          <p:nvPr/>
        </p:nvSpPr>
        <p:spPr>
          <a:xfrm>
            <a:off x="166732" y="5532381"/>
            <a:ext cx="1375646" cy="646331"/>
          </a:xfrm>
          <a:prstGeom prst="rect">
            <a:avLst/>
          </a:prstGeom>
          <a:noFill/>
        </p:spPr>
        <p:txBody>
          <a:bodyPr wrap="square" rtlCol="0">
            <a:spAutoFit/>
          </a:bodyPr>
          <a:lstStyle/>
          <a:p>
            <a:r>
              <a:rPr lang="en-US" dirty="0" smtClean="0"/>
              <a:t>Document Center</a:t>
            </a:r>
            <a:endParaRPr lang="en-US" dirty="0"/>
          </a:p>
        </p:txBody>
      </p:sp>
      <p:sp>
        <p:nvSpPr>
          <p:cNvPr id="3" name="Right Arrow 2"/>
          <p:cNvSpPr/>
          <p:nvPr/>
        </p:nvSpPr>
        <p:spPr>
          <a:xfrm>
            <a:off x="1121353" y="2504660"/>
            <a:ext cx="311793" cy="20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1121352" y="5868380"/>
            <a:ext cx="311793" cy="20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9194" y="3973016"/>
            <a:ext cx="1300570" cy="923330"/>
          </a:xfrm>
          <a:prstGeom prst="rect">
            <a:avLst/>
          </a:prstGeom>
          <a:noFill/>
        </p:spPr>
        <p:txBody>
          <a:bodyPr wrap="square" rtlCol="0">
            <a:spAutoFit/>
          </a:bodyPr>
          <a:lstStyle/>
          <a:p>
            <a:r>
              <a:rPr lang="en-US" dirty="0" smtClean="0"/>
              <a:t>Launch F.A.S.T. Bulletin</a:t>
            </a:r>
            <a:endParaRPr lang="en-US" dirty="0"/>
          </a:p>
        </p:txBody>
      </p:sp>
      <p:sp>
        <p:nvSpPr>
          <p:cNvPr id="17" name="Right Arrow 16"/>
          <p:cNvSpPr/>
          <p:nvPr/>
        </p:nvSpPr>
        <p:spPr>
          <a:xfrm>
            <a:off x="1117971" y="4347539"/>
            <a:ext cx="311793" cy="203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ent Arrow 10"/>
          <p:cNvSpPr/>
          <p:nvPr/>
        </p:nvSpPr>
        <p:spPr>
          <a:xfrm rot="5400000" flipV="1">
            <a:off x="9517570" y="297393"/>
            <a:ext cx="277236" cy="1955396"/>
          </a:xfrm>
          <a:prstGeom prst="bentArrow">
            <a:avLst>
              <a:gd name="adj1" fmla="val 24999"/>
              <a:gd name="adj2" fmla="val 34269"/>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Left Arrow 12"/>
          <p:cNvSpPr/>
          <p:nvPr/>
        </p:nvSpPr>
        <p:spPr>
          <a:xfrm>
            <a:off x="10298538" y="1458645"/>
            <a:ext cx="302500" cy="2115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 Arrow 21"/>
          <p:cNvSpPr/>
          <p:nvPr/>
        </p:nvSpPr>
        <p:spPr>
          <a:xfrm>
            <a:off x="10298537" y="2947605"/>
            <a:ext cx="302501" cy="2008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706" y="1413709"/>
            <a:ext cx="8744574" cy="5184190"/>
          </a:xfrm>
        </p:spPr>
      </p:pic>
      <p:sp>
        <p:nvSpPr>
          <p:cNvPr id="20" name="Bent Arrow 19"/>
          <p:cNvSpPr/>
          <p:nvPr/>
        </p:nvSpPr>
        <p:spPr>
          <a:xfrm rot="16200000">
            <a:off x="9895461" y="1584419"/>
            <a:ext cx="297660" cy="1035804"/>
          </a:xfrm>
          <a:prstGeom prst="bentArrow">
            <a:avLst>
              <a:gd name="adj1" fmla="val 25228"/>
              <a:gd name="adj2" fmla="val 25556"/>
              <a:gd name="adj3" fmla="val 3586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Slide Number Placeholder 8"/>
          <p:cNvSpPr>
            <a:spLocks noGrp="1"/>
          </p:cNvSpPr>
          <p:nvPr>
            <p:ph type="sldNum" sz="quarter" idx="12"/>
          </p:nvPr>
        </p:nvSpPr>
        <p:spPr>
          <a:xfrm>
            <a:off x="9262286" y="6492875"/>
            <a:ext cx="2743200" cy="365125"/>
          </a:xfrm>
        </p:spPr>
        <p:txBody>
          <a:bodyPr/>
          <a:lstStyle/>
          <a:p>
            <a:fld id="{6D22F896-40B5-4ADD-8801-0D06FADFA095}" type="slidenum">
              <a:rPr lang="en-US" smtClean="0"/>
              <a:t>6</a:t>
            </a:fld>
            <a:endParaRPr lang="en-US" dirty="0"/>
          </a:p>
        </p:txBody>
      </p:sp>
      <p:sp>
        <p:nvSpPr>
          <p:cNvPr id="10" name="Footer Placeholder 9"/>
          <p:cNvSpPr>
            <a:spLocks noGrp="1"/>
          </p:cNvSpPr>
          <p:nvPr>
            <p:ph type="ftr" sz="quarter" idx="11"/>
          </p:nvPr>
        </p:nvSpPr>
        <p:spPr>
          <a:xfrm>
            <a:off x="0" y="6492874"/>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2561877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201" y="485030"/>
            <a:ext cx="5399598" cy="809046"/>
          </a:xfrm>
        </p:spPr>
        <p:txBody>
          <a:bodyPr/>
          <a:lstStyle/>
          <a:p>
            <a:r>
              <a:rPr lang="en-US" dirty="0" smtClean="0"/>
              <a:t>DOCUMENT CENTER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086" y="2193925"/>
            <a:ext cx="9305828" cy="4024313"/>
          </a:xfrm>
        </p:spPr>
      </p:pic>
      <p:sp>
        <p:nvSpPr>
          <p:cNvPr id="6" name="TextBox 5"/>
          <p:cNvSpPr txBox="1"/>
          <p:nvPr/>
        </p:nvSpPr>
        <p:spPr>
          <a:xfrm>
            <a:off x="1368944" y="1568713"/>
            <a:ext cx="9379970" cy="646331"/>
          </a:xfrm>
          <a:prstGeom prst="rect">
            <a:avLst/>
          </a:prstGeom>
          <a:noFill/>
        </p:spPr>
        <p:txBody>
          <a:bodyPr wrap="square" rtlCol="0">
            <a:spAutoFit/>
          </a:bodyPr>
          <a:lstStyle/>
          <a:p>
            <a:r>
              <a:rPr lang="en-US" dirty="0" smtClean="0"/>
              <a:t>The Document Center is a listing of submitted jobs that need documents attached for service, delivery or filing. You can also view uploaded documents.</a:t>
            </a:r>
            <a:endParaRPr lang="en-US" dirty="0"/>
          </a:p>
        </p:txBody>
      </p:sp>
      <p:sp>
        <p:nvSpPr>
          <p:cNvPr id="7" name="Slide Number Placeholder 6"/>
          <p:cNvSpPr>
            <a:spLocks noGrp="1"/>
          </p:cNvSpPr>
          <p:nvPr>
            <p:ph type="sldNum" sz="quarter" idx="12"/>
          </p:nvPr>
        </p:nvSpPr>
        <p:spPr>
          <a:xfrm>
            <a:off x="9295015" y="6492875"/>
            <a:ext cx="2743200" cy="365125"/>
          </a:xfrm>
        </p:spPr>
        <p:txBody>
          <a:bodyPr/>
          <a:lstStyle/>
          <a:p>
            <a:fld id="{6D22F896-40B5-4ADD-8801-0D06FADFA095}" type="slidenum">
              <a:rPr lang="en-US" smtClean="0"/>
              <a:t>7</a:t>
            </a:fld>
            <a:endParaRPr lang="en-US" dirty="0"/>
          </a:p>
        </p:txBody>
      </p:sp>
      <p:sp>
        <p:nvSpPr>
          <p:cNvPr id="8" name="Footer Placeholder 7"/>
          <p:cNvSpPr>
            <a:spLocks noGrp="1"/>
          </p:cNvSpPr>
          <p:nvPr>
            <p:ph type="ftr" sz="quarter" idx="11"/>
          </p:nvPr>
        </p:nvSpPr>
        <p:spPr>
          <a:xfrm>
            <a:off x="0" y="6492875"/>
            <a:ext cx="7772400" cy="365125"/>
          </a:xfrm>
        </p:spPr>
        <p:txBody>
          <a:bodyPr/>
          <a:lstStyle/>
          <a:p>
            <a:r>
              <a:rPr lang="en-US" smtClean="0"/>
              <a:t>Updated 12/7/2015 @ 6:33 AM</a:t>
            </a:r>
            <a:endParaRPr lang="en-US" dirty="0"/>
          </a:p>
        </p:txBody>
      </p:sp>
    </p:spTree>
    <p:extLst>
      <p:ext uri="{BB962C8B-B14F-4D97-AF65-F5344CB8AC3E}">
        <p14:creationId xmlns:p14="http://schemas.microsoft.com/office/powerpoint/2010/main" val="1908376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8744" y="912712"/>
            <a:ext cx="10875696" cy="646331"/>
          </a:xfrm>
          <a:prstGeom prst="rect">
            <a:avLst/>
          </a:prstGeom>
          <a:noFill/>
        </p:spPr>
        <p:txBody>
          <a:bodyPr wrap="square" rtlCol="0">
            <a:spAutoFit/>
          </a:bodyPr>
          <a:lstStyle/>
          <a:p>
            <a:r>
              <a:rPr lang="en-US" dirty="0" smtClean="0"/>
              <a:t>Attach documents to the job by clicking the Upload Documents link then you can select items, insert to the ‘Upload Documents’ window and select ‘Upload Files’ to attach them to the job.</a:t>
            </a:r>
            <a:endParaRPr lang="en-US" dirty="0"/>
          </a:p>
        </p:txBody>
      </p:sp>
      <p:sp>
        <p:nvSpPr>
          <p:cNvPr id="4" name="Slide Number Placeholder 3"/>
          <p:cNvSpPr>
            <a:spLocks noGrp="1"/>
          </p:cNvSpPr>
          <p:nvPr>
            <p:ph type="sldNum" sz="quarter" idx="12"/>
          </p:nvPr>
        </p:nvSpPr>
        <p:spPr>
          <a:xfrm>
            <a:off x="9295014" y="6492875"/>
            <a:ext cx="2743200" cy="365125"/>
          </a:xfrm>
        </p:spPr>
        <p:txBody>
          <a:bodyPr/>
          <a:lstStyle/>
          <a:p>
            <a:fld id="{6D22F896-40B5-4ADD-8801-0D06FADFA095}" type="slidenum">
              <a:rPr lang="en-US" smtClean="0"/>
              <a:t>8</a:t>
            </a:fld>
            <a:endParaRPr lang="en-US" dirty="0"/>
          </a:p>
        </p:txBody>
      </p:sp>
      <p:sp>
        <p:nvSpPr>
          <p:cNvPr id="7" name="Footer Placeholder 6"/>
          <p:cNvSpPr>
            <a:spLocks noGrp="1"/>
          </p:cNvSpPr>
          <p:nvPr>
            <p:ph type="ftr" sz="quarter" idx="11"/>
          </p:nvPr>
        </p:nvSpPr>
        <p:spPr>
          <a:xfrm>
            <a:off x="0" y="6492874"/>
            <a:ext cx="7772400" cy="365125"/>
          </a:xfrm>
        </p:spPr>
        <p:txBody>
          <a:bodyPr/>
          <a:lstStyle/>
          <a:p>
            <a:r>
              <a:rPr lang="en-US" smtClean="0"/>
              <a:t>Updated 12/7/2015 @ 6:33 AM</a:t>
            </a: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52801" y="1559043"/>
            <a:ext cx="8707582" cy="4834492"/>
          </a:xfrm>
        </p:spPr>
      </p:pic>
    </p:spTree>
    <p:extLst>
      <p:ext uri="{BB962C8B-B14F-4D97-AF65-F5344CB8AC3E}">
        <p14:creationId xmlns:p14="http://schemas.microsoft.com/office/powerpoint/2010/main" val="388738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150" y="840790"/>
            <a:ext cx="3785483" cy="1015780"/>
          </a:xfrm>
        </p:spPr>
        <p:txBody>
          <a:bodyPr/>
          <a:lstStyle/>
          <a:p>
            <a:r>
              <a:rPr lang="en-US" dirty="0" smtClean="0"/>
              <a:t>CHECK STATUS</a:t>
            </a:r>
            <a:endParaRPr lang="en-US" dirty="0"/>
          </a:p>
        </p:txBody>
      </p:sp>
      <p:sp>
        <p:nvSpPr>
          <p:cNvPr id="5" name="TextBox 4"/>
          <p:cNvSpPr txBox="1"/>
          <p:nvPr/>
        </p:nvSpPr>
        <p:spPr>
          <a:xfrm>
            <a:off x="358532" y="1856570"/>
            <a:ext cx="3257504" cy="3970318"/>
          </a:xfrm>
          <a:prstGeom prst="rect">
            <a:avLst/>
          </a:prstGeom>
          <a:noFill/>
        </p:spPr>
        <p:txBody>
          <a:bodyPr wrap="square" rtlCol="0">
            <a:spAutoFit/>
          </a:bodyPr>
          <a:lstStyle/>
          <a:p>
            <a:r>
              <a:rPr lang="en-US" dirty="0" smtClean="0"/>
              <a:t>You can either use the bubble in the upper right corner of the screen to find jobs you want to check status on or you can use our ‘Check Status’ feature. </a:t>
            </a:r>
          </a:p>
          <a:p>
            <a:endParaRPr lang="en-US" dirty="0"/>
          </a:p>
          <a:p>
            <a:r>
              <a:rPr lang="en-US" dirty="0" smtClean="0"/>
              <a:t>When using the Check Status feature you can search for specific items based on multiple specific </a:t>
            </a:r>
            <a:r>
              <a:rPr lang="en-US" dirty="0" smtClean="0"/>
              <a:t>criteria. The Check Status is often a more responsive, quicker option.</a:t>
            </a:r>
            <a:endParaRPr lang="en-US" dirty="0"/>
          </a:p>
        </p:txBody>
      </p:sp>
      <p:sp>
        <p:nvSpPr>
          <p:cNvPr id="7" name="Slide Number Placeholder 6"/>
          <p:cNvSpPr>
            <a:spLocks noGrp="1"/>
          </p:cNvSpPr>
          <p:nvPr>
            <p:ph type="sldNum" sz="quarter" idx="12"/>
          </p:nvPr>
        </p:nvSpPr>
        <p:spPr>
          <a:xfrm>
            <a:off x="9344891" y="6492875"/>
            <a:ext cx="2743200" cy="365125"/>
          </a:xfrm>
        </p:spPr>
        <p:txBody>
          <a:bodyPr/>
          <a:lstStyle/>
          <a:p>
            <a:fld id="{6D22F896-40B5-4ADD-8801-0D06FADFA095}" type="slidenum">
              <a:rPr lang="en-US" smtClean="0"/>
              <a:t>9</a:t>
            </a:fld>
            <a:endParaRPr lang="en-US" dirty="0"/>
          </a:p>
        </p:txBody>
      </p:sp>
      <p:sp>
        <p:nvSpPr>
          <p:cNvPr id="8" name="Footer Placeholder 7"/>
          <p:cNvSpPr>
            <a:spLocks noGrp="1"/>
          </p:cNvSpPr>
          <p:nvPr>
            <p:ph type="ftr" sz="quarter" idx="11"/>
          </p:nvPr>
        </p:nvSpPr>
        <p:spPr>
          <a:xfrm>
            <a:off x="0" y="6477543"/>
            <a:ext cx="7772400" cy="365125"/>
          </a:xfrm>
        </p:spPr>
        <p:txBody>
          <a:bodyPr/>
          <a:lstStyle/>
          <a:p>
            <a:r>
              <a:rPr lang="en-US" smtClean="0"/>
              <a:t>Updated 12/7/2015 @ 6:33 AM</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8668" y="1856570"/>
            <a:ext cx="8440836" cy="4544549"/>
          </a:xfrm>
        </p:spPr>
      </p:pic>
    </p:spTree>
    <p:extLst>
      <p:ext uri="{BB962C8B-B14F-4D97-AF65-F5344CB8AC3E}">
        <p14:creationId xmlns:p14="http://schemas.microsoft.com/office/powerpoint/2010/main" val="597023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3175</TotalTime>
  <Words>1718</Words>
  <Application>Microsoft Office PowerPoint</Application>
  <PresentationFormat>Widescreen</PresentationFormat>
  <Paragraphs>194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Century Gothic</vt:lpstr>
      <vt:lpstr>Vapor Trail</vt:lpstr>
      <vt:lpstr>EZ MESSENGER  CUSTOMER portal training</vt:lpstr>
      <vt:lpstr>WELCOME</vt:lpstr>
      <vt:lpstr>LOGIN</vt:lpstr>
      <vt:lpstr>User id’s</vt:lpstr>
      <vt:lpstr>LOGIN TYPES</vt:lpstr>
      <vt:lpstr>Welcome screen</vt:lpstr>
      <vt:lpstr>DOCUMENT CENTER</vt:lpstr>
      <vt:lpstr>PowerPoint Presentation</vt:lpstr>
      <vt:lpstr>CHECK STATUS</vt:lpstr>
      <vt:lpstr>Search options</vt:lpstr>
      <vt:lpstr>Search results/ job details</vt:lpstr>
      <vt:lpstr>Job summary</vt:lpstr>
      <vt:lpstr>Job info</vt:lpstr>
      <vt:lpstr>status</vt:lpstr>
      <vt:lpstr>PowerPoint Presentation</vt:lpstr>
      <vt:lpstr>PHOTOS</vt:lpstr>
      <vt:lpstr>timeline</vt:lpstr>
      <vt:lpstr>Welcome screen</vt:lpstr>
      <vt:lpstr>PowerPoint Presentation</vt:lpstr>
      <vt:lpstr>Notifications</vt:lpstr>
      <vt:lpstr>Jobs in field</vt:lpstr>
      <vt:lpstr>performance</vt:lpstr>
      <vt:lpstr>Performance metrics detail</vt:lpstr>
      <vt:lpstr>help</vt:lpstr>
      <vt:lpstr>EMAIL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Client web portal training</dc:title>
  <dc:creator>Gerri Gentilquore</dc:creator>
  <cp:lastModifiedBy>Casey Cox</cp:lastModifiedBy>
  <cp:revision>78</cp:revision>
  <dcterms:created xsi:type="dcterms:W3CDTF">2015-11-13T20:06:31Z</dcterms:created>
  <dcterms:modified xsi:type="dcterms:W3CDTF">2015-12-07T12:43:24Z</dcterms:modified>
</cp:coreProperties>
</file>